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922" r:id="rId2"/>
  </p:sldMasterIdLst>
  <p:notesMasterIdLst>
    <p:notesMasterId r:id="rId18"/>
  </p:notesMasterIdLst>
  <p:handoutMasterIdLst>
    <p:handoutMasterId r:id="rId19"/>
  </p:handoutMasterIdLst>
  <p:sldIdLst>
    <p:sldId id="349" r:id="rId3"/>
    <p:sldId id="3915" r:id="rId4"/>
    <p:sldId id="3928" r:id="rId5"/>
    <p:sldId id="3939" r:id="rId6"/>
    <p:sldId id="325" r:id="rId7"/>
    <p:sldId id="3941" r:id="rId8"/>
    <p:sldId id="3929" r:id="rId9"/>
    <p:sldId id="3933" r:id="rId10"/>
    <p:sldId id="3934" r:id="rId11"/>
    <p:sldId id="3932" r:id="rId12"/>
    <p:sldId id="3931" r:id="rId13"/>
    <p:sldId id="3935" r:id="rId14"/>
    <p:sldId id="427" r:id="rId15"/>
    <p:sldId id="3930" r:id="rId16"/>
    <p:sldId id="3942" r:id="rId17"/>
  </p:sldIdLst>
  <p:sldSz cx="12192000" cy="6858000"/>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25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59" autoAdjust="0"/>
    <p:restoredTop sz="89532" autoAdjust="0"/>
  </p:normalViewPr>
  <p:slideViewPr>
    <p:cSldViewPr>
      <p:cViewPr varScale="1">
        <p:scale>
          <a:sx n="104" d="100"/>
          <a:sy n="104" d="100"/>
        </p:scale>
        <p:origin x="1290"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124" d="100"/>
          <a:sy n="124" d="100"/>
        </p:scale>
        <p:origin x="49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940D97-5F02-4CE5-A61C-AFD807A04D15}" type="datetimeFigureOut">
              <a:rPr lang="en-US" smtClean="0"/>
              <a:t>8/30/2025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6228E6-72B2-4CB6-9922-CD9F958F444F}" type="slidenum">
              <a:rPr lang="en-US" smtClean="0"/>
              <a:t>‹#›</a:t>
            </a:fld>
            <a:endParaRPr lang="en-US"/>
          </a:p>
        </p:txBody>
      </p:sp>
    </p:spTree>
    <p:extLst>
      <p:ext uri="{BB962C8B-B14F-4D97-AF65-F5344CB8AC3E}">
        <p14:creationId xmlns:p14="http://schemas.microsoft.com/office/powerpoint/2010/main" val="14566507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925D0D-ACC8-43C3-A72E-2FC6D9172204}" type="datetimeFigureOut">
              <a:rPr lang="en-US" smtClean="0"/>
              <a:t>8/30/2025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301F05-9D12-4008-AA8D-75C1605BFBA0}" type="slidenum">
              <a:rPr lang="en-US" smtClean="0"/>
              <a:t>‹#›</a:t>
            </a:fld>
            <a:endParaRPr lang="en-US"/>
          </a:p>
        </p:txBody>
      </p:sp>
    </p:spTree>
    <p:extLst>
      <p:ext uri="{BB962C8B-B14F-4D97-AF65-F5344CB8AC3E}">
        <p14:creationId xmlns:p14="http://schemas.microsoft.com/office/powerpoint/2010/main" val="2004748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301F05-9D12-4008-AA8D-75C1605BFBA0}"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6443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https://www.lib.polyu.edu.hk/workshops/register/tailor-made/advanced-library-workshop-for-fb-capstone-project-2025</a:t>
            </a:r>
          </a:p>
        </p:txBody>
      </p:sp>
      <p:sp>
        <p:nvSpPr>
          <p:cNvPr id="4" name="Slide Number Placeholder 3"/>
          <p:cNvSpPr>
            <a:spLocks noGrp="1"/>
          </p:cNvSpPr>
          <p:nvPr>
            <p:ph type="sldNum" sz="quarter" idx="5"/>
          </p:nvPr>
        </p:nvSpPr>
        <p:spPr/>
        <p:txBody>
          <a:bodyPr/>
          <a:lstStyle/>
          <a:p>
            <a:fld id="{25301F05-9D12-4008-AA8D-75C1605BFBA0}" type="slidenum">
              <a:rPr lang="en-US" smtClean="0"/>
              <a:t>3</a:t>
            </a:fld>
            <a:endParaRPr lang="en-US"/>
          </a:p>
        </p:txBody>
      </p:sp>
    </p:spTree>
    <p:extLst>
      <p:ext uri="{BB962C8B-B14F-4D97-AF65-F5344CB8AC3E}">
        <p14:creationId xmlns:p14="http://schemas.microsoft.com/office/powerpoint/2010/main" val="2095409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8B4FE2-AA9C-4A94-9B3F-DF8DA55E7F3F}" type="slidenum">
              <a:rPr lang="en-US" smtClean="0"/>
              <a:t>5</a:t>
            </a:fld>
            <a:endParaRPr lang="en-US"/>
          </a:p>
        </p:txBody>
      </p:sp>
    </p:spTree>
    <p:extLst>
      <p:ext uri="{BB962C8B-B14F-4D97-AF65-F5344CB8AC3E}">
        <p14:creationId xmlns:p14="http://schemas.microsoft.com/office/powerpoint/2010/main" val="4179983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B41109-CABA-4615-BFC8-0F49E81D5A51}"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56396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Student Jo: Wow! That’s a wealth of information here. But where is the Dividend Payment located?</a:t>
            </a:r>
          </a:p>
          <a:p>
            <a:r>
              <a:rPr lang="en-US" baseline="0" dirty="0"/>
              <a:t>Librarian: It’s under </a:t>
            </a:r>
            <a:r>
              <a:rPr lang="en-US" baseline="0" dirty="0" err="1"/>
              <a:t>Addl</a:t>
            </a:r>
            <a:r>
              <a:rPr lang="en-US" baseline="0" dirty="0"/>
              <a:t> tab.</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E2A1B5-B6B8-4B5B-8EB8-C3D785AE87E7}"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2151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3513" y="511175"/>
            <a:ext cx="4532312" cy="2551113"/>
          </a:xfrm>
        </p:spPr>
      </p:sp>
      <p:sp>
        <p:nvSpPr>
          <p:cNvPr id="3" name="Notes Placeholder 2"/>
          <p:cNvSpPr>
            <a:spLocks noGrp="1"/>
          </p:cNvSpPr>
          <p:nvPr>
            <p:ph type="body" idx="1"/>
          </p:nvPr>
        </p:nvSpPr>
        <p:spPr/>
        <p:txBody>
          <a:bodyPr/>
          <a:lstStyle/>
          <a:p>
            <a:r>
              <a:rPr lang="en-HK" sz="1200" b="0" i="0" kern="1200" dirty="0">
                <a:solidFill>
                  <a:schemeClr val="tx1"/>
                </a:solidFill>
                <a:effectLst/>
                <a:latin typeface="+mn-lt"/>
                <a:ea typeface="+mn-ea"/>
                <a:cs typeface="+mn-cs"/>
              </a:rPr>
              <a:t>To insert multiple citations, you can select more than one reference by pressing the Ctrl key on your keyboard with left-click of your mouse, then click on the citation icon in EndNote.</a:t>
            </a:r>
          </a:p>
          <a:p>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Make sure that you insert all references in your Word document from the SAME EndNote library. This will help you to locate and edit the citations easier and avoid duplication of references added from different EndNote libraries.</a:t>
            </a:r>
            <a:endParaRPr lang="en-HK"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LS056 EndNote</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D91A05-D470-49F2-AE25-92E14A964479}"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50800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FCA3B-B3AA-5CD8-A475-3C5FDC8BAB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668CBE-971E-5217-E114-D811ACED46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04EC41-4062-F2A6-CB6E-A918F3707191}"/>
              </a:ext>
            </a:extLst>
          </p:cNvPr>
          <p:cNvSpPr>
            <a:spLocks noGrp="1"/>
          </p:cNvSpPr>
          <p:nvPr>
            <p:ph type="body" idx="1"/>
          </p:nvPr>
        </p:nvSpPr>
        <p:spPr/>
        <p:txBody>
          <a:bodyPr/>
          <a:lstStyle/>
          <a:p>
            <a:r>
              <a:rPr lang="en-HK" dirty="0"/>
              <a:t>https://www.lib.polyu.edu.hk/workshops/register/tailor-made/advanced-library-workshop-for-fb-capstone-project-2025</a:t>
            </a:r>
          </a:p>
        </p:txBody>
      </p:sp>
      <p:sp>
        <p:nvSpPr>
          <p:cNvPr id="4" name="Slide Number Placeholder 3">
            <a:extLst>
              <a:ext uri="{FF2B5EF4-FFF2-40B4-BE49-F238E27FC236}">
                <a16:creationId xmlns:a16="http://schemas.microsoft.com/office/drawing/2014/main" id="{A7414587-4FE1-3E1F-9EEB-D025371F1510}"/>
              </a:ext>
            </a:extLst>
          </p:cNvPr>
          <p:cNvSpPr>
            <a:spLocks noGrp="1"/>
          </p:cNvSpPr>
          <p:nvPr>
            <p:ph type="sldNum" sz="quarter" idx="5"/>
          </p:nvPr>
        </p:nvSpPr>
        <p:spPr/>
        <p:txBody>
          <a:bodyPr/>
          <a:lstStyle/>
          <a:p>
            <a:fld id="{25301F05-9D12-4008-AA8D-75C1605BFBA0}" type="slidenum">
              <a:rPr lang="en-US" smtClean="0"/>
              <a:t>15</a:t>
            </a:fld>
            <a:endParaRPr lang="en-US"/>
          </a:p>
        </p:txBody>
      </p:sp>
    </p:spTree>
    <p:extLst>
      <p:ext uri="{BB962C8B-B14F-4D97-AF65-F5344CB8AC3E}">
        <p14:creationId xmlns:p14="http://schemas.microsoft.com/office/powerpoint/2010/main" val="25583927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8389" y="1745234"/>
            <a:ext cx="10363200" cy="1470025"/>
          </a:xfrm>
        </p:spPr>
        <p:txBody>
          <a:bodyPr/>
          <a:lstStyle>
            <a:lvl1pPr algn="l">
              <a:defRPr b="1">
                <a:solidFill>
                  <a:srgbClr val="9D2535"/>
                </a:solidFill>
              </a:defRPr>
            </a:lvl1pPr>
          </a:lstStyle>
          <a:p>
            <a:r>
              <a:rPr lang="en-US" altLang="zh-HK" dirty="0"/>
              <a:t>Click to edit Master title style</a:t>
            </a:r>
            <a:endParaRPr lang="zh-HK" altLang="en-US" dirty="0"/>
          </a:p>
        </p:txBody>
      </p:sp>
      <p:sp>
        <p:nvSpPr>
          <p:cNvPr id="3" name="Subtitle 2"/>
          <p:cNvSpPr>
            <a:spLocks noGrp="1"/>
          </p:cNvSpPr>
          <p:nvPr>
            <p:ph type="subTitle" idx="1"/>
          </p:nvPr>
        </p:nvSpPr>
        <p:spPr>
          <a:xfrm>
            <a:off x="815413" y="3501008"/>
            <a:ext cx="85344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HK"/>
              <a:t>Click to edit Master subtitle style</a:t>
            </a:r>
            <a:endParaRPr lang="zh-HK" altLang="en-US"/>
          </a:p>
        </p:txBody>
      </p:sp>
      <p:sp>
        <p:nvSpPr>
          <p:cNvPr id="4" name="Date Placeholder 3"/>
          <p:cNvSpPr>
            <a:spLocks noGrp="1"/>
          </p:cNvSpPr>
          <p:nvPr>
            <p:ph type="dt" sz="half" idx="10"/>
          </p:nvPr>
        </p:nvSpPr>
        <p:spPr>
          <a:xfrm>
            <a:off x="911424" y="6356351"/>
            <a:ext cx="2844800" cy="365125"/>
          </a:xfrm>
        </p:spPr>
        <p:txBody>
          <a:bodyPr/>
          <a:lstStyle/>
          <a:p>
            <a:fld id="{2BC25F45-52E5-487B-8366-D72B20A8DB93}" type="datetimeFigureOut">
              <a:rPr lang="zh-HK" altLang="en-US" smtClean="0"/>
              <a:pPr/>
              <a:t>30/8/2025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6E0C3B79-00F5-414C-B327-C6E1AC21F683}" type="slidenum">
              <a:rPr lang="zh-HK" altLang="en-US" smtClean="0"/>
              <a:pPr/>
              <a:t>‹#›</a:t>
            </a:fld>
            <a:endParaRPr lang="zh-HK" altLang="en-US"/>
          </a:p>
        </p:txBody>
      </p:sp>
    </p:spTree>
    <p:extLst>
      <p:ext uri="{BB962C8B-B14F-4D97-AF65-F5344CB8AC3E}">
        <p14:creationId xmlns:p14="http://schemas.microsoft.com/office/powerpoint/2010/main" val="2768852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a:t>Click to edit Master title style</a:t>
            </a:r>
            <a:endParaRPr lang="zh-HK" altLang="en-US"/>
          </a:p>
        </p:txBody>
      </p:sp>
      <p:sp>
        <p:nvSpPr>
          <p:cNvPr id="3" name="Content Placeholder 2"/>
          <p:cNvSpPr>
            <a:spLocks noGrp="1"/>
          </p:cNvSpPr>
          <p:nvPr>
            <p:ph idx="1"/>
          </p:nvPr>
        </p:nvSpPr>
        <p:spPr/>
        <p:txBody>
          <a:bodyPr/>
          <a:lstStyle/>
          <a:p>
            <a:pPr lvl="0"/>
            <a:r>
              <a:rPr lang="en-US" altLang="zh-HK" dirty="0"/>
              <a:t>Click to edit Master text styles</a:t>
            </a:r>
          </a:p>
          <a:p>
            <a:pPr lvl="1"/>
            <a:r>
              <a:rPr lang="en-US" altLang="zh-HK" dirty="0"/>
              <a:t>Second level</a:t>
            </a:r>
          </a:p>
          <a:p>
            <a:pPr lvl="2"/>
            <a:r>
              <a:rPr lang="en-US" altLang="zh-HK" dirty="0"/>
              <a:t>Third level</a:t>
            </a:r>
          </a:p>
          <a:p>
            <a:pPr lvl="3"/>
            <a:r>
              <a:rPr lang="en-US" altLang="zh-HK" dirty="0"/>
              <a:t>Fourth level</a:t>
            </a:r>
          </a:p>
          <a:p>
            <a:pPr lvl="4"/>
            <a:r>
              <a:rPr lang="en-US" altLang="zh-HK" dirty="0"/>
              <a:t>Fifth level</a:t>
            </a:r>
            <a:endParaRPr lang="zh-HK" altLang="en-US" dirty="0"/>
          </a:p>
        </p:txBody>
      </p:sp>
      <p:sp>
        <p:nvSpPr>
          <p:cNvPr id="4" name="Date Placeholder 3"/>
          <p:cNvSpPr>
            <a:spLocks noGrp="1"/>
          </p:cNvSpPr>
          <p:nvPr>
            <p:ph type="dt" sz="half" idx="10"/>
          </p:nvPr>
        </p:nvSpPr>
        <p:spPr/>
        <p:txBody>
          <a:bodyPr/>
          <a:lstStyle/>
          <a:p>
            <a:fld id="{2BC25F45-52E5-487B-8366-D72B20A8DB93}" type="datetimeFigureOut">
              <a:rPr lang="zh-HK" altLang="en-US" smtClean="0"/>
              <a:pPr/>
              <a:t>30/8/2025</a:t>
            </a:fld>
            <a:endParaRPr lang="zh-HK" altLang="en-US"/>
          </a:p>
        </p:txBody>
      </p:sp>
      <p:sp>
        <p:nvSpPr>
          <p:cNvPr id="5" name="Footer Placeholder 4"/>
          <p:cNvSpPr>
            <a:spLocks noGrp="1"/>
          </p:cNvSpPr>
          <p:nvPr>
            <p:ph type="ftr" sz="quarter" idx="11"/>
          </p:nvPr>
        </p:nvSpPr>
        <p:spPr>
          <a:xfrm>
            <a:off x="4271797" y="6356351"/>
            <a:ext cx="3860800" cy="365125"/>
          </a:xfrm>
        </p:spPr>
        <p:txBody>
          <a:bodyPr/>
          <a:lstStyle/>
          <a:p>
            <a:endParaRPr lang="zh-HK" altLang="en-US" dirty="0"/>
          </a:p>
        </p:txBody>
      </p:sp>
      <p:sp>
        <p:nvSpPr>
          <p:cNvPr id="6" name="Slide Number Placeholder 5"/>
          <p:cNvSpPr>
            <a:spLocks noGrp="1"/>
          </p:cNvSpPr>
          <p:nvPr>
            <p:ph type="sldNum" sz="quarter" idx="12"/>
          </p:nvPr>
        </p:nvSpPr>
        <p:spPr>
          <a:xfrm>
            <a:off x="8784299" y="6356351"/>
            <a:ext cx="2844800" cy="365125"/>
          </a:xfrm>
        </p:spPr>
        <p:txBody>
          <a:bodyPr/>
          <a:lstStyle/>
          <a:p>
            <a:fld id="{6E0C3B79-00F5-414C-B327-C6E1AC21F683}" type="slidenum">
              <a:rPr lang="zh-HK" altLang="en-US" smtClean="0"/>
              <a:pPr/>
              <a:t>‹#›</a:t>
            </a:fld>
            <a:endParaRPr lang="zh-HK" altLang="en-US"/>
          </a:p>
        </p:txBody>
      </p:sp>
    </p:spTree>
    <p:extLst>
      <p:ext uri="{BB962C8B-B14F-4D97-AF65-F5344CB8AC3E}">
        <p14:creationId xmlns:p14="http://schemas.microsoft.com/office/powerpoint/2010/main" val="2550006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a:t>Click to edit Master title style</a:t>
            </a:r>
            <a:endParaRPr lang="zh-HK" altLang="en-US"/>
          </a:p>
        </p:txBody>
      </p:sp>
      <p:sp>
        <p:nvSpPr>
          <p:cNvPr id="3" name="Content Placeholder 2"/>
          <p:cNvSpPr>
            <a:spLocks noGrp="1"/>
          </p:cNvSpPr>
          <p:nvPr>
            <p:ph idx="1"/>
          </p:nvPr>
        </p:nvSpPr>
        <p:spPr/>
        <p:txBody>
          <a:bodyPr/>
          <a:lstStyle/>
          <a:p>
            <a:pPr lvl="0"/>
            <a:r>
              <a:rPr lang="en-US" altLang="zh-HK" dirty="0"/>
              <a:t>Click to edit Master text styles</a:t>
            </a:r>
          </a:p>
          <a:p>
            <a:pPr lvl="1"/>
            <a:r>
              <a:rPr lang="en-US" altLang="zh-HK" dirty="0"/>
              <a:t>Second level</a:t>
            </a:r>
          </a:p>
          <a:p>
            <a:pPr lvl="2"/>
            <a:r>
              <a:rPr lang="en-US" altLang="zh-HK" dirty="0"/>
              <a:t>Third level</a:t>
            </a:r>
          </a:p>
          <a:p>
            <a:pPr lvl="3"/>
            <a:r>
              <a:rPr lang="en-US" altLang="zh-HK" dirty="0"/>
              <a:t>Fourth level</a:t>
            </a:r>
          </a:p>
          <a:p>
            <a:pPr lvl="4"/>
            <a:r>
              <a:rPr lang="en-US" altLang="zh-HK" dirty="0"/>
              <a:t>Fifth level</a:t>
            </a:r>
            <a:endParaRPr lang="zh-HK" altLang="en-US" dirty="0"/>
          </a:p>
        </p:txBody>
      </p:sp>
      <p:sp>
        <p:nvSpPr>
          <p:cNvPr id="4" name="Date Placeholder 3"/>
          <p:cNvSpPr>
            <a:spLocks noGrp="1"/>
          </p:cNvSpPr>
          <p:nvPr>
            <p:ph type="dt" sz="half" idx="10"/>
          </p:nvPr>
        </p:nvSpPr>
        <p:spPr/>
        <p:txBody>
          <a:bodyPr/>
          <a:lstStyle/>
          <a:p>
            <a:fld id="{2BC25F45-52E5-487B-8366-D72B20A8DB93}" type="datetimeFigureOut">
              <a:rPr lang="zh-HK" altLang="en-US" smtClean="0"/>
              <a:pPr/>
              <a:t>30/8/2025</a:t>
            </a:fld>
            <a:endParaRPr lang="zh-HK" altLang="en-US"/>
          </a:p>
        </p:txBody>
      </p:sp>
      <p:sp>
        <p:nvSpPr>
          <p:cNvPr id="5" name="Footer Placeholder 4"/>
          <p:cNvSpPr>
            <a:spLocks noGrp="1"/>
          </p:cNvSpPr>
          <p:nvPr>
            <p:ph type="ftr" sz="quarter" idx="11"/>
          </p:nvPr>
        </p:nvSpPr>
        <p:spPr/>
        <p:txBody>
          <a:bodyPr/>
          <a:lstStyle/>
          <a:p>
            <a:endParaRPr lang="zh-HK" altLang="en-US" dirty="0"/>
          </a:p>
        </p:txBody>
      </p:sp>
      <p:sp>
        <p:nvSpPr>
          <p:cNvPr id="6" name="Slide Number Placeholder 5"/>
          <p:cNvSpPr>
            <a:spLocks noGrp="1"/>
          </p:cNvSpPr>
          <p:nvPr>
            <p:ph type="sldNum" sz="quarter" idx="12"/>
          </p:nvPr>
        </p:nvSpPr>
        <p:spPr/>
        <p:txBody>
          <a:bodyPr/>
          <a:lstStyle/>
          <a:p>
            <a:fld id="{6E0C3B79-00F5-414C-B327-C6E1AC21F683}" type="slidenum">
              <a:rPr lang="zh-HK" altLang="en-US" smtClean="0"/>
              <a:pPr/>
              <a:t>‹#›</a:t>
            </a:fld>
            <a:endParaRPr lang="zh-HK" altLang="en-US"/>
          </a:p>
        </p:txBody>
      </p:sp>
    </p:spTree>
    <p:extLst>
      <p:ext uri="{BB962C8B-B14F-4D97-AF65-F5344CB8AC3E}">
        <p14:creationId xmlns:p14="http://schemas.microsoft.com/office/powerpoint/2010/main" val="104253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59563" y="1052736"/>
            <a:ext cx="9601067" cy="1143000"/>
          </a:xfrm>
        </p:spPr>
        <p:txBody>
          <a:bodyPr/>
          <a:lstStyle/>
          <a:p>
            <a:r>
              <a:rPr lang="en-US" altLang="zh-HK"/>
              <a:t>Click to edit Master title style</a:t>
            </a:r>
            <a:endParaRPr lang="zh-HK" altLang="en-US"/>
          </a:p>
        </p:txBody>
      </p:sp>
      <p:sp>
        <p:nvSpPr>
          <p:cNvPr id="3" name="Content Placeholder 2"/>
          <p:cNvSpPr>
            <a:spLocks noGrp="1"/>
          </p:cNvSpPr>
          <p:nvPr>
            <p:ph idx="1"/>
          </p:nvPr>
        </p:nvSpPr>
        <p:spPr>
          <a:xfrm>
            <a:off x="2159563" y="2276873"/>
            <a:ext cx="9601067" cy="3761259"/>
          </a:xfrm>
        </p:spPr>
        <p:txBody>
          <a:bodyPr/>
          <a:lstStyle/>
          <a:p>
            <a:pPr lvl="0"/>
            <a:r>
              <a:rPr lang="en-US" altLang="zh-HK" dirty="0"/>
              <a:t>Click to edit Master text styles</a:t>
            </a:r>
          </a:p>
          <a:p>
            <a:pPr lvl="1"/>
            <a:r>
              <a:rPr lang="en-US" altLang="zh-HK" dirty="0"/>
              <a:t>Second level</a:t>
            </a:r>
          </a:p>
          <a:p>
            <a:pPr lvl="2"/>
            <a:r>
              <a:rPr lang="en-US" altLang="zh-HK" dirty="0"/>
              <a:t>Third level</a:t>
            </a:r>
          </a:p>
          <a:p>
            <a:pPr lvl="3"/>
            <a:r>
              <a:rPr lang="en-US" altLang="zh-HK" dirty="0"/>
              <a:t>Fourth level</a:t>
            </a:r>
          </a:p>
          <a:p>
            <a:pPr lvl="4"/>
            <a:r>
              <a:rPr lang="en-US" altLang="zh-HK" dirty="0"/>
              <a:t>Fifth level</a:t>
            </a:r>
            <a:endParaRPr lang="zh-HK" altLang="en-US" dirty="0"/>
          </a:p>
        </p:txBody>
      </p:sp>
      <p:sp>
        <p:nvSpPr>
          <p:cNvPr id="4" name="Date Placeholder 3"/>
          <p:cNvSpPr>
            <a:spLocks noGrp="1"/>
          </p:cNvSpPr>
          <p:nvPr>
            <p:ph type="dt" sz="half" idx="10"/>
          </p:nvPr>
        </p:nvSpPr>
        <p:spPr/>
        <p:txBody>
          <a:bodyPr/>
          <a:lstStyle/>
          <a:p>
            <a:fld id="{2BC25F45-52E5-487B-8366-D72B20A8DB93}" type="datetimeFigureOut">
              <a:rPr lang="zh-HK" altLang="en-US" smtClean="0"/>
              <a:pPr/>
              <a:t>30/8/2025</a:t>
            </a:fld>
            <a:endParaRPr lang="zh-HK" altLang="en-US"/>
          </a:p>
        </p:txBody>
      </p:sp>
      <p:sp>
        <p:nvSpPr>
          <p:cNvPr id="5" name="Footer Placeholder 4"/>
          <p:cNvSpPr>
            <a:spLocks noGrp="1"/>
          </p:cNvSpPr>
          <p:nvPr>
            <p:ph type="ftr" sz="quarter" idx="11"/>
          </p:nvPr>
        </p:nvSpPr>
        <p:spPr/>
        <p:txBody>
          <a:bodyPr/>
          <a:lstStyle/>
          <a:p>
            <a:endParaRPr lang="zh-HK" altLang="en-US" dirty="0"/>
          </a:p>
        </p:txBody>
      </p:sp>
      <p:sp>
        <p:nvSpPr>
          <p:cNvPr id="6" name="Slide Number Placeholder 5"/>
          <p:cNvSpPr>
            <a:spLocks noGrp="1"/>
          </p:cNvSpPr>
          <p:nvPr>
            <p:ph type="sldNum" sz="quarter" idx="12"/>
          </p:nvPr>
        </p:nvSpPr>
        <p:spPr/>
        <p:txBody>
          <a:bodyPr/>
          <a:lstStyle/>
          <a:p>
            <a:fld id="{6E0C3B79-00F5-414C-B327-C6E1AC21F683}" type="slidenum">
              <a:rPr lang="zh-HK" altLang="en-US" smtClean="0"/>
              <a:pPr/>
              <a:t>‹#›</a:t>
            </a:fld>
            <a:endParaRPr lang="zh-HK" altLang="en-US"/>
          </a:p>
        </p:txBody>
      </p:sp>
    </p:spTree>
    <p:extLst>
      <p:ext uri="{BB962C8B-B14F-4D97-AF65-F5344CB8AC3E}">
        <p14:creationId xmlns:p14="http://schemas.microsoft.com/office/powerpoint/2010/main" val="4219789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9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59563" y="1052736"/>
            <a:ext cx="9601067" cy="1143000"/>
          </a:xfrm>
        </p:spPr>
        <p:txBody>
          <a:bodyPr/>
          <a:lstStyle/>
          <a:p>
            <a:r>
              <a:rPr lang="en-US" altLang="zh-HK"/>
              <a:t>Click to edit Master title style</a:t>
            </a:r>
            <a:endParaRPr lang="zh-HK" altLang="en-US"/>
          </a:p>
        </p:txBody>
      </p:sp>
      <p:sp>
        <p:nvSpPr>
          <p:cNvPr id="3" name="Content Placeholder 2"/>
          <p:cNvSpPr>
            <a:spLocks noGrp="1"/>
          </p:cNvSpPr>
          <p:nvPr>
            <p:ph idx="1"/>
          </p:nvPr>
        </p:nvSpPr>
        <p:spPr>
          <a:xfrm>
            <a:off x="2159563" y="2276873"/>
            <a:ext cx="9601067" cy="3761259"/>
          </a:xfrm>
        </p:spPr>
        <p:txBody>
          <a:bodyPr/>
          <a:lstStyle/>
          <a:p>
            <a:pPr lvl="0"/>
            <a:r>
              <a:rPr lang="en-US" altLang="zh-HK" dirty="0"/>
              <a:t>Click to edit Master text styles</a:t>
            </a:r>
          </a:p>
          <a:p>
            <a:pPr lvl="1"/>
            <a:r>
              <a:rPr lang="en-US" altLang="zh-HK" dirty="0"/>
              <a:t>Second level</a:t>
            </a:r>
          </a:p>
          <a:p>
            <a:pPr lvl="2"/>
            <a:r>
              <a:rPr lang="en-US" altLang="zh-HK" dirty="0"/>
              <a:t>Third level</a:t>
            </a:r>
          </a:p>
          <a:p>
            <a:pPr lvl="3"/>
            <a:r>
              <a:rPr lang="en-US" altLang="zh-HK" dirty="0"/>
              <a:t>Fourth level</a:t>
            </a:r>
          </a:p>
          <a:p>
            <a:pPr lvl="4"/>
            <a:r>
              <a:rPr lang="en-US" altLang="zh-HK" dirty="0"/>
              <a:t>Fifth level</a:t>
            </a:r>
            <a:endParaRPr lang="zh-HK" altLang="en-US" dirty="0"/>
          </a:p>
        </p:txBody>
      </p:sp>
      <p:sp>
        <p:nvSpPr>
          <p:cNvPr id="4" name="Date Placeholder 3"/>
          <p:cNvSpPr>
            <a:spLocks noGrp="1"/>
          </p:cNvSpPr>
          <p:nvPr>
            <p:ph type="dt" sz="half" idx="10"/>
          </p:nvPr>
        </p:nvSpPr>
        <p:spPr/>
        <p:txBody>
          <a:bodyPr/>
          <a:lstStyle/>
          <a:p>
            <a:fld id="{2BC25F45-52E5-487B-8366-D72B20A8DB93}" type="datetimeFigureOut">
              <a:rPr lang="zh-HK" altLang="en-US" smtClean="0"/>
              <a:pPr/>
              <a:t>30/8/2025</a:t>
            </a:fld>
            <a:endParaRPr lang="zh-HK" altLang="en-US"/>
          </a:p>
        </p:txBody>
      </p:sp>
      <p:sp>
        <p:nvSpPr>
          <p:cNvPr id="5" name="Footer Placeholder 4"/>
          <p:cNvSpPr>
            <a:spLocks noGrp="1"/>
          </p:cNvSpPr>
          <p:nvPr>
            <p:ph type="ftr" sz="quarter" idx="11"/>
          </p:nvPr>
        </p:nvSpPr>
        <p:spPr/>
        <p:txBody>
          <a:bodyPr/>
          <a:lstStyle/>
          <a:p>
            <a:endParaRPr lang="zh-HK" altLang="en-US" dirty="0"/>
          </a:p>
        </p:txBody>
      </p:sp>
      <p:sp>
        <p:nvSpPr>
          <p:cNvPr id="6" name="Slide Number Placeholder 5"/>
          <p:cNvSpPr>
            <a:spLocks noGrp="1"/>
          </p:cNvSpPr>
          <p:nvPr>
            <p:ph type="sldNum" sz="quarter" idx="12"/>
          </p:nvPr>
        </p:nvSpPr>
        <p:spPr/>
        <p:txBody>
          <a:bodyPr/>
          <a:lstStyle/>
          <a:p>
            <a:fld id="{6E0C3B79-00F5-414C-B327-C6E1AC21F683}" type="slidenum">
              <a:rPr lang="zh-HK" altLang="en-US" smtClean="0"/>
              <a:pPr/>
              <a:t>‹#›</a:t>
            </a:fld>
            <a:endParaRPr lang="zh-HK" altLang="en-US"/>
          </a:p>
        </p:txBody>
      </p:sp>
    </p:spTree>
    <p:extLst>
      <p:ext uri="{BB962C8B-B14F-4D97-AF65-F5344CB8AC3E}">
        <p14:creationId xmlns:p14="http://schemas.microsoft.com/office/powerpoint/2010/main" val="1562733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59563" y="1052736"/>
            <a:ext cx="9601067" cy="1143000"/>
          </a:xfrm>
        </p:spPr>
        <p:txBody>
          <a:bodyPr/>
          <a:lstStyle/>
          <a:p>
            <a:r>
              <a:rPr lang="en-US" altLang="zh-HK"/>
              <a:t>Click to edit Master title style</a:t>
            </a:r>
            <a:endParaRPr lang="zh-HK" altLang="en-US"/>
          </a:p>
        </p:txBody>
      </p:sp>
      <p:sp>
        <p:nvSpPr>
          <p:cNvPr id="3" name="Content Placeholder 2"/>
          <p:cNvSpPr>
            <a:spLocks noGrp="1"/>
          </p:cNvSpPr>
          <p:nvPr>
            <p:ph idx="1"/>
          </p:nvPr>
        </p:nvSpPr>
        <p:spPr>
          <a:xfrm>
            <a:off x="2159563" y="2276873"/>
            <a:ext cx="9601067" cy="3761259"/>
          </a:xfrm>
        </p:spPr>
        <p:txBody>
          <a:bodyPr/>
          <a:lstStyle/>
          <a:p>
            <a:pPr lvl="0"/>
            <a:r>
              <a:rPr lang="en-US" altLang="zh-HK" dirty="0"/>
              <a:t>Click to edit Master text styles</a:t>
            </a:r>
          </a:p>
          <a:p>
            <a:pPr lvl="1"/>
            <a:r>
              <a:rPr lang="en-US" altLang="zh-HK" dirty="0"/>
              <a:t>Second level</a:t>
            </a:r>
          </a:p>
          <a:p>
            <a:pPr lvl="2"/>
            <a:r>
              <a:rPr lang="en-US" altLang="zh-HK" dirty="0"/>
              <a:t>Third level</a:t>
            </a:r>
          </a:p>
          <a:p>
            <a:pPr lvl="3"/>
            <a:r>
              <a:rPr lang="en-US" altLang="zh-HK" dirty="0"/>
              <a:t>Fourth level</a:t>
            </a:r>
          </a:p>
          <a:p>
            <a:pPr lvl="4"/>
            <a:r>
              <a:rPr lang="en-US" altLang="zh-HK" dirty="0"/>
              <a:t>Fifth level</a:t>
            </a:r>
            <a:endParaRPr lang="zh-HK" altLang="en-US" dirty="0"/>
          </a:p>
        </p:txBody>
      </p:sp>
      <p:sp>
        <p:nvSpPr>
          <p:cNvPr id="4" name="Date Placeholder 3"/>
          <p:cNvSpPr>
            <a:spLocks noGrp="1"/>
          </p:cNvSpPr>
          <p:nvPr>
            <p:ph type="dt" sz="half" idx="10"/>
          </p:nvPr>
        </p:nvSpPr>
        <p:spPr/>
        <p:txBody>
          <a:bodyPr/>
          <a:lstStyle/>
          <a:p>
            <a:fld id="{2BC25F45-52E5-487B-8366-D72B20A8DB93}" type="datetimeFigureOut">
              <a:rPr lang="zh-HK" altLang="en-US" smtClean="0"/>
              <a:pPr/>
              <a:t>30/8/2025</a:t>
            </a:fld>
            <a:endParaRPr lang="zh-HK" altLang="en-US"/>
          </a:p>
        </p:txBody>
      </p:sp>
      <p:sp>
        <p:nvSpPr>
          <p:cNvPr id="5" name="Footer Placeholder 4"/>
          <p:cNvSpPr>
            <a:spLocks noGrp="1"/>
          </p:cNvSpPr>
          <p:nvPr>
            <p:ph type="ftr" sz="quarter" idx="11"/>
          </p:nvPr>
        </p:nvSpPr>
        <p:spPr/>
        <p:txBody>
          <a:bodyPr/>
          <a:lstStyle/>
          <a:p>
            <a:endParaRPr lang="zh-HK" altLang="en-US" dirty="0"/>
          </a:p>
        </p:txBody>
      </p:sp>
      <p:sp>
        <p:nvSpPr>
          <p:cNvPr id="6" name="Slide Number Placeholder 5"/>
          <p:cNvSpPr>
            <a:spLocks noGrp="1"/>
          </p:cNvSpPr>
          <p:nvPr>
            <p:ph type="sldNum" sz="quarter" idx="12"/>
          </p:nvPr>
        </p:nvSpPr>
        <p:spPr/>
        <p:txBody>
          <a:bodyPr/>
          <a:lstStyle/>
          <a:p>
            <a:fld id="{6E0C3B79-00F5-414C-B327-C6E1AC21F683}" type="slidenum">
              <a:rPr lang="zh-HK" altLang="en-US" smtClean="0"/>
              <a:pPr/>
              <a:t>‹#›</a:t>
            </a:fld>
            <a:endParaRPr lang="zh-HK" altLang="en-US"/>
          </a:p>
        </p:txBody>
      </p:sp>
    </p:spTree>
    <p:extLst>
      <p:ext uri="{BB962C8B-B14F-4D97-AF65-F5344CB8AC3E}">
        <p14:creationId xmlns:p14="http://schemas.microsoft.com/office/powerpoint/2010/main" val="2933204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59563" y="1052736"/>
            <a:ext cx="9601067" cy="1143000"/>
          </a:xfrm>
        </p:spPr>
        <p:txBody>
          <a:bodyPr/>
          <a:lstStyle/>
          <a:p>
            <a:r>
              <a:rPr lang="en-US" altLang="zh-HK"/>
              <a:t>Click to edit Master title style</a:t>
            </a:r>
            <a:endParaRPr lang="zh-HK" altLang="en-US"/>
          </a:p>
        </p:txBody>
      </p:sp>
      <p:sp>
        <p:nvSpPr>
          <p:cNvPr id="3" name="Content Placeholder 2"/>
          <p:cNvSpPr>
            <a:spLocks noGrp="1"/>
          </p:cNvSpPr>
          <p:nvPr>
            <p:ph idx="1"/>
          </p:nvPr>
        </p:nvSpPr>
        <p:spPr>
          <a:xfrm>
            <a:off x="2159563" y="2276873"/>
            <a:ext cx="9601067" cy="3761259"/>
          </a:xfrm>
        </p:spPr>
        <p:txBody>
          <a:bodyPr/>
          <a:lstStyle/>
          <a:p>
            <a:pPr lvl="0"/>
            <a:r>
              <a:rPr lang="en-US" altLang="zh-HK" dirty="0"/>
              <a:t>Click to edit Master text styles</a:t>
            </a:r>
          </a:p>
          <a:p>
            <a:pPr lvl="1"/>
            <a:r>
              <a:rPr lang="en-US" altLang="zh-HK" dirty="0"/>
              <a:t>Second level</a:t>
            </a:r>
          </a:p>
          <a:p>
            <a:pPr lvl="2"/>
            <a:r>
              <a:rPr lang="en-US" altLang="zh-HK" dirty="0"/>
              <a:t>Third level</a:t>
            </a:r>
          </a:p>
          <a:p>
            <a:pPr lvl="3"/>
            <a:r>
              <a:rPr lang="en-US" altLang="zh-HK" dirty="0"/>
              <a:t>Fourth level</a:t>
            </a:r>
          </a:p>
          <a:p>
            <a:pPr lvl="4"/>
            <a:r>
              <a:rPr lang="en-US" altLang="zh-HK" dirty="0"/>
              <a:t>Fifth level</a:t>
            </a:r>
            <a:endParaRPr lang="zh-HK" altLang="en-US" dirty="0"/>
          </a:p>
        </p:txBody>
      </p:sp>
      <p:sp>
        <p:nvSpPr>
          <p:cNvPr id="4" name="Date Placeholder 3"/>
          <p:cNvSpPr>
            <a:spLocks noGrp="1"/>
          </p:cNvSpPr>
          <p:nvPr>
            <p:ph type="dt" sz="half" idx="10"/>
          </p:nvPr>
        </p:nvSpPr>
        <p:spPr/>
        <p:txBody>
          <a:bodyPr/>
          <a:lstStyle/>
          <a:p>
            <a:fld id="{2BC25F45-52E5-487B-8366-D72B20A8DB93}" type="datetimeFigureOut">
              <a:rPr lang="zh-HK" altLang="en-US" smtClean="0"/>
              <a:pPr/>
              <a:t>30/8/2025</a:t>
            </a:fld>
            <a:endParaRPr lang="zh-HK" altLang="en-US"/>
          </a:p>
        </p:txBody>
      </p:sp>
      <p:sp>
        <p:nvSpPr>
          <p:cNvPr id="5" name="Footer Placeholder 4"/>
          <p:cNvSpPr>
            <a:spLocks noGrp="1"/>
          </p:cNvSpPr>
          <p:nvPr>
            <p:ph type="ftr" sz="quarter" idx="11"/>
          </p:nvPr>
        </p:nvSpPr>
        <p:spPr/>
        <p:txBody>
          <a:bodyPr/>
          <a:lstStyle/>
          <a:p>
            <a:endParaRPr lang="zh-HK" altLang="en-US" dirty="0"/>
          </a:p>
        </p:txBody>
      </p:sp>
      <p:sp>
        <p:nvSpPr>
          <p:cNvPr id="6" name="Slide Number Placeholder 5"/>
          <p:cNvSpPr>
            <a:spLocks noGrp="1"/>
          </p:cNvSpPr>
          <p:nvPr>
            <p:ph type="sldNum" sz="quarter" idx="12"/>
          </p:nvPr>
        </p:nvSpPr>
        <p:spPr/>
        <p:txBody>
          <a:bodyPr/>
          <a:lstStyle/>
          <a:p>
            <a:fld id="{6E0C3B79-00F5-414C-B327-C6E1AC21F683}" type="slidenum">
              <a:rPr lang="zh-HK" altLang="en-US" smtClean="0"/>
              <a:pPr/>
              <a:t>‹#›</a:t>
            </a:fld>
            <a:endParaRPr lang="zh-HK" altLang="en-US"/>
          </a:p>
        </p:txBody>
      </p:sp>
    </p:spTree>
    <p:extLst>
      <p:ext uri="{BB962C8B-B14F-4D97-AF65-F5344CB8AC3E}">
        <p14:creationId xmlns:p14="http://schemas.microsoft.com/office/powerpoint/2010/main" val="3479198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59563" y="1052736"/>
            <a:ext cx="9601067" cy="1143000"/>
          </a:xfrm>
        </p:spPr>
        <p:txBody>
          <a:bodyPr/>
          <a:lstStyle/>
          <a:p>
            <a:r>
              <a:rPr lang="en-US" altLang="zh-HK"/>
              <a:t>Click to edit Master title style</a:t>
            </a:r>
            <a:endParaRPr lang="zh-HK" altLang="en-US"/>
          </a:p>
        </p:txBody>
      </p:sp>
      <p:sp>
        <p:nvSpPr>
          <p:cNvPr id="3" name="Content Placeholder 2"/>
          <p:cNvSpPr>
            <a:spLocks noGrp="1"/>
          </p:cNvSpPr>
          <p:nvPr>
            <p:ph idx="1"/>
          </p:nvPr>
        </p:nvSpPr>
        <p:spPr>
          <a:xfrm>
            <a:off x="2159563" y="2276873"/>
            <a:ext cx="9601067" cy="3761259"/>
          </a:xfrm>
        </p:spPr>
        <p:txBody>
          <a:bodyPr/>
          <a:lstStyle/>
          <a:p>
            <a:pPr lvl="0"/>
            <a:r>
              <a:rPr lang="en-US" altLang="zh-HK" dirty="0"/>
              <a:t>Click to edit Master text styles</a:t>
            </a:r>
          </a:p>
          <a:p>
            <a:pPr lvl="1"/>
            <a:r>
              <a:rPr lang="en-US" altLang="zh-HK" dirty="0"/>
              <a:t>Second level</a:t>
            </a:r>
          </a:p>
          <a:p>
            <a:pPr lvl="2"/>
            <a:r>
              <a:rPr lang="en-US" altLang="zh-HK" dirty="0"/>
              <a:t>Third level</a:t>
            </a:r>
          </a:p>
          <a:p>
            <a:pPr lvl="3"/>
            <a:r>
              <a:rPr lang="en-US" altLang="zh-HK" dirty="0"/>
              <a:t>Fourth level</a:t>
            </a:r>
          </a:p>
          <a:p>
            <a:pPr lvl="4"/>
            <a:r>
              <a:rPr lang="en-US" altLang="zh-HK" dirty="0"/>
              <a:t>Fifth level</a:t>
            </a:r>
            <a:endParaRPr lang="zh-HK" altLang="en-US" dirty="0"/>
          </a:p>
        </p:txBody>
      </p:sp>
      <p:sp>
        <p:nvSpPr>
          <p:cNvPr id="4" name="Date Placeholder 3"/>
          <p:cNvSpPr>
            <a:spLocks noGrp="1"/>
          </p:cNvSpPr>
          <p:nvPr>
            <p:ph type="dt" sz="half" idx="10"/>
          </p:nvPr>
        </p:nvSpPr>
        <p:spPr/>
        <p:txBody>
          <a:bodyPr/>
          <a:lstStyle/>
          <a:p>
            <a:fld id="{2BC25F45-52E5-487B-8366-D72B20A8DB93}" type="datetimeFigureOut">
              <a:rPr lang="zh-HK" altLang="en-US" smtClean="0"/>
              <a:pPr/>
              <a:t>30/8/2025</a:t>
            </a:fld>
            <a:endParaRPr lang="zh-HK" altLang="en-US"/>
          </a:p>
        </p:txBody>
      </p:sp>
      <p:sp>
        <p:nvSpPr>
          <p:cNvPr id="5" name="Footer Placeholder 4"/>
          <p:cNvSpPr>
            <a:spLocks noGrp="1"/>
          </p:cNvSpPr>
          <p:nvPr>
            <p:ph type="ftr" sz="quarter" idx="11"/>
          </p:nvPr>
        </p:nvSpPr>
        <p:spPr/>
        <p:txBody>
          <a:bodyPr/>
          <a:lstStyle/>
          <a:p>
            <a:endParaRPr lang="zh-HK" altLang="en-US" dirty="0"/>
          </a:p>
        </p:txBody>
      </p:sp>
      <p:sp>
        <p:nvSpPr>
          <p:cNvPr id="6" name="Slide Number Placeholder 5"/>
          <p:cNvSpPr>
            <a:spLocks noGrp="1"/>
          </p:cNvSpPr>
          <p:nvPr>
            <p:ph type="sldNum" sz="quarter" idx="12"/>
          </p:nvPr>
        </p:nvSpPr>
        <p:spPr/>
        <p:txBody>
          <a:bodyPr/>
          <a:lstStyle/>
          <a:p>
            <a:fld id="{6E0C3B79-00F5-414C-B327-C6E1AC21F683}" type="slidenum">
              <a:rPr lang="zh-HK" altLang="en-US" smtClean="0"/>
              <a:pPr/>
              <a:t>‹#›</a:t>
            </a:fld>
            <a:endParaRPr lang="zh-HK" altLang="en-US"/>
          </a:p>
        </p:txBody>
      </p:sp>
    </p:spTree>
    <p:extLst>
      <p:ext uri="{BB962C8B-B14F-4D97-AF65-F5344CB8AC3E}">
        <p14:creationId xmlns:p14="http://schemas.microsoft.com/office/powerpoint/2010/main" val="3479198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59563" y="1052736"/>
            <a:ext cx="9601067" cy="1143000"/>
          </a:xfrm>
        </p:spPr>
        <p:txBody>
          <a:bodyPr/>
          <a:lstStyle/>
          <a:p>
            <a:r>
              <a:rPr lang="en-US" altLang="zh-HK"/>
              <a:t>Click to edit Master title style</a:t>
            </a:r>
            <a:endParaRPr lang="zh-HK" altLang="en-US"/>
          </a:p>
        </p:txBody>
      </p:sp>
      <p:sp>
        <p:nvSpPr>
          <p:cNvPr id="3" name="Content Placeholder 2"/>
          <p:cNvSpPr>
            <a:spLocks noGrp="1"/>
          </p:cNvSpPr>
          <p:nvPr>
            <p:ph idx="1"/>
          </p:nvPr>
        </p:nvSpPr>
        <p:spPr>
          <a:xfrm>
            <a:off x="2159563" y="2276873"/>
            <a:ext cx="9601067" cy="3761259"/>
          </a:xfrm>
        </p:spPr>
        <p:txBody>
          <a:bodyPr/>
          <a:lstStyle/>
          <a:p>
            <a:pPr lvl="0"/>
            <a:r>
              <a:rPr lang="en-US" altLang="zh-HK" dirty="0"/>
              <a:t>Click to edit Master text styles</a:t>
            </a:r>
          </a:p>
          <a:p>
            <a:pPr lvl="1"/>
            <a:r>
              <a:rPr lang="en-US" altLang="zh-HK" dirty="0"/>
              <a:t>Second level</a:t>
            </a:r>
          </a:p>
          <a:p>
            <a:pPr lvl="2"/>
            <a:r>
              <a:rPr lang="en-US" altLang="zh-HK" dirty="0"/>
              <a:t>Third level</a:t>
            </a:r>
          </a:p>
          <a:p>
            <a:pPr lvl="3"/>
            <a:r>
              <a:rPr lang="en-US" altLang="zh-HK" dirty="0"/>
              <a:t>Fourth level</a:t>
            </a:r>
          </a:p>
          <a:p>
            <a:pPr lvl="4"/>
            <a:r>
              <a:rPr lang="en-US" altLang="zh-HK" dirty="0"/>
              <a:t>Fifth level</a:t>
            </a:r>
            <a:endParaRPr lang="zh-HK" altLang="en-US" dirty="0"/>
          </a:p>
        </p:txBody>
      </p:sp>
      <p:sp>
        <p:nvSpPr>
          <p:cNvPr id="4" name="Date Placeholder 3"/>
          <p:cNvSpPr>
            <a:spLocks noGrp="1"/>
          </p:cNvSpPr>
          <p:nvPr>
            <p:ph type="dt" sz="half" idx="10"/>
          </p:nvPr>
        </p:nvSpPr>
        <p:spPr/>
        <p:txBody>
          <a:bodyPr/>
          <a:lstStyle/>
          <a:p>
            <a:fld id="{2BC25F45-52E5-487B-8366-D72B20A8DB93}" type="datetimeFigureOut">
              <a:rPr lang="zh-HK" altLang="en-US" smtClean="0"/>
              <a:pPr/>
              <a:t>30/8/2025</a:t>
            </a:fld>
            <a:endParaRPr lang="zh-HK" altLang="en-US"/>
          </a:p>
        </p:txBody>
      </p:sp>
      <p:sp>
        <p:nvSpPr>
          <p:cNvPr id="5" name="Footer Placeholder 4"/>
          <p:cNvSpPr>
            <a:spLocks noGrp="1"/>
          </p:cNvSpPr>
          <p:nvPr>
            <p:ph type="ftr" sz="quarter" idx="11"/>
          </p:nvPr>
        </p:nvSpPr>
        <p:spPr/>
        <p:txBody>
          <a:bodyPr/>
          <a:lstStyle/>
          <a:p>
            <a:endParaRPr lang="zh-HK" altLang="en-US" dirty="0"/>
          </a:p>
        </p:txBody>
      </p:sp>
      <p:sp>
        <p:nvSpPr>
          <p:cNvPr id="6" name="Slide Number Placeholder 5"/>
          <p:cNvSpPr>
            <a:spLocks noGrp="1"/>
          </p:cNvSpPr>
          <p:nvPr>
            <p:ph type="sldNum" sz="quarter" idx="12"/>
          </p:nvPr>
        </p:nvSpPr>
        <p:spPr/>
        <p:txBody>
          <a:bodyPr/>
          <a:lstStyle/>
          <a:p>
            <a:fld id="{6E0C3B79-00F5-414C-B327-C6E1AC21F683}" type="slidenum">
              <a:rPr lang="zh-HK" altLang="en-US" smtClean="0"/>
              <a:pPr/>
              <a:t>‹#›</a:t>
            </a:fld>
            <a:endParaRPr lang="zh-HK" altLang="en-US"/>
          </a:p>
        </p:txBody>
      </p:sp>
    </p:spTree>
    <p:extLst>
      <p:ext uri="{BB962C8B-B14F-4D97-AF65-F5344CB8AC3E}">
        <p14:creationId xmlns:p14="http://schemas.microsoft.com/office/powerpoint/2010/main" val="3479198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C25F45-52E5-487B-8366-D72B20A8DB93}" type="datetimeFigureOut">
              <a:rPr lang="zh-HK" altLang="en-US" smtClean="0"/>
              <a:pPr/>
              <a:t>30/8/2025</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6E0C3B79-00F5-414C-B327-C6E1AC21F683}" type="slidenum">
              <a:rPr lang="zh-HK" altLang="en-US" smtClean="0"/>
              <a:pPr/>
              <a:t>‹#›</a:t>
            </a:fld>
            <a:endParaRPr lang="zh-HK"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ltLang="zh-HK"/>
              <a:t>Click to edit Master title style</a:t>
            </a:r>
            <a:endParaRPr lang="zh-HK" alt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HK"/>
              <a:t>Click to edit Master text styles</a:t>
            </a:r>
          </a:p>
        </p:txBody>
      </p:sp>
      <p:sp>
        <p:nvSpPr>
          <p:cNvPr id="4" name="Date Placeholder 3"/>
          <p:cNvSpPr>
            <a:spLocks noGrp="1"/>
          </p:cNvSpPr>
          <p:nvPr>
            <p:ph type="dt" sz="half" idx="10"/>
          </p:nvPr>
        </p:nvSpPr>
        <p:spPr/>
        <p:txBody>
          <a:bodyPr/>
          <a:lstStyle/>
          <a:p>
            <a:fld id="{2BC25F45-52E5-487B-8366-D72B20A8DB93}" type="datetimeFigureOut">
              <a:rPr lang="zh-HK" altLang="en-US" smtClean="0"/>
              <a:pPr/>
              <a:t>30/8/2025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6E0C3B79-00F5-414C-B327-C6E1AC21F683}" type="slidenum">
              <a:rPr lang="zh-HK" altLang="en-US" smtClean="0"/>
              <a:pPr/>
              <a:t>‹#›</a:t>
            </a:fld>
            <a:endParaRPr lang="zh-HK" altLang="en-US"/>
          </a:p>
        </p:txBody>
      </p:sp>
    </p:spTree>
    <p:extLst>
      <p:ext uri="{BB962C8B-B14F-4D97-AF65-F5344CB8AC3E}">
        <p14:creationId xmlns:p14="http://schemas.microsoft.com/office/powerpoint/2010/main" val="605284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8389" y="1745234"/>
            <a:ext cx="10363200" cy="1470025"/>
          </a:xfrm>
        </p:spPr>
        <p:txBody>
          <a:bodyPr/>
          <a:lstStyle>
            <a:lvl1pPr algn="l">
              <a:defRPr b="1">
                <a:solidFill>
                  <a:srgbClr val="9D2535"/>
                </a:solidFill>
              </a:defRPr>
            </a:lvl1pPr>
          </a:lstStyle>
          <a:p>
            <a:r>
              <a:rPr lang="en-US" altLang="zh-HK" dirty="0"/>
              <a:t>Click to edit Master title style</a:t>
            </a:r>
            <a:endParaRPr lang="zh-HK" altLang="en-US" dirty="0"/>
          </a:p>
        </p:txBody>
      </p:sp>
      <p:sp>
        <p:nvSpPr>
          <p:cNvPr id="3" name="Subtitle 2"/>
          <p:cNvSpPr>
            <a:spLocks noGrp="1"/>
          </p:cNvSpPr>
          <p:nvPr>
            <p:ph type="subTitle" idx="1"/>
          </p:nvPr>
        </p:nvSpPr>
        <p:spPr>
          <a:xfrm>
            <a:off x="815413" y="3501008"/>
            <a:ext cx="85344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HK"/>
              <a:t>Click to edit Master subtitle style</a:t>
            </a:r>
            <a:endParaRPr lang="zh-HK" altLang="en-US"/>
          </a:p>
        </p:txBody>
      </p:sp>
      <p:sp>
        <p:nvSpPr>
          <p:cNvPr id="4" name="Date Placeholder 3"/>
          <p:cNvSpPr>
            <a:spLocks noGrp="1"/>
          </p:cNvSpPr>
          <p:nvPr>
            <p:ph type="dt" sz="half" idx="10"/>
          </p:nvPr>
        </p:nvSpPr>
        <p:spPr>
          <a:xfrm>
            <a:off x="911424" y="6356351"/>
            <a:ext cx="2844800" cy="365125"/>
          </a:xfrm>
        </p:spPr>
        <p:txBody>
          <a:bodyPr/>
          <a:lstStyle/>
          <a:p>
            <a:fld id="{2BC25F45-52E5-487B-8366-D72B20A8DB93}" type="datetimeFigureOut">
              <a:rPr lang="zh-HK" altLang="en-US" smtClean="0"/>
              <a:pPr/>
              <a:t>30/8/2025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6E0C3B79-00F5-414C-B327-C6E1AC21F683}" type="slidenum">
              <a:rPr lang="zh-HK" altLang="en-US" smtClean="0"/>
              <a:pPr/>
              <a:t>‹#›</a:t>
            </a:fld>
            <a:endParaRPr lang="zh-HK" altLang="en-US"/>
          </a:p>
        </p:txBody>
      </p:sp>
    </p:spTree>
    <p:extLst>
      <p:ext uri="{BB962C8B-B14F-4D97-AF65-F5344CB8AC3E}">
        <p14:creationId xmlns:p14="http://schemas.microsoft.com/office/powerpoint/2010/main" val="42348023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a:t>Click to edit Master title style</a:t>
            </a:r>
            <a:endParaRPr lang="zh-HK" alt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5" name="Date Placeholder 4"/>
          <p:cNvSpPr>
            <a:spLocks noGrp="1"/>
          </p:cNvSpPr>
          <p:nvPr>
            <p:ph type="dt" sz="half" idx="10"/>
          </p:nvPr>
        </p:nvSpPr>
        <p:spPr/>
        <p:txBody>
          <a:bodyPr/>
          <a:lstStyle/>
          <a:p>
            <a:fld id="{2BC25F45-52E5-487B-8366-D72B20A8DB93}" type="datetimeFigureOut">
              <a:rPr lang="zh-HK" altLang="en-US" smtClean="0"/>
              <a:pPr/>
              <a:t>30/8/2025</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6E0C3B79-00F5-414C-B327-C6E1AC21F683}" type="slidenum">
              <a:rPr lang="zh-HK" altLang="en-US" smtClean="0"/>
              <a:pPr/>
              <a:t>‹#›</a:t>
            </a:fld>
            <a:endParaRPr lang="zh-HK" altLang="en-US"/>
          </a:p>
        </p:txBody>
      </p:sp>
    </p:spTree>
    <p:extLst>
      <p:ext uri="{BB962C8B-B14F-4D97-AF65-F5344CB8AC3E}">
        <p14:creationId xmlns:p14="http://schemas.microsoft.com/office/powerpoint/2010/main" val="38793402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HK"/>
              <a:t>Click to edit Master title style</a:t>
            </a:r>
            <a:endParaRPr lang="zh-HK" alt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HK"/>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HK"/>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7" name="Date Placeholder 6"/>
          <p:cNvSpPr>
            <a:spLocks noGrp="1"/>
          </p:cNvSpPr>
          <p:nvPr>
            <p:ph type="dt" sz="half" idx="10"/>
          </p:nvPr>
        </p:nvSpPr>
        <p:spPr/>
        <p:txBody>
          <a:bodyPr/>
          <a:lstStyle/>
          <a:p>
            <a:fld id="{2BC25F45-52E5-487B-8366-D72B20A8DB93}" type="datetimeFigureOut">
              <a:rPr lang="zh-HK" altLang="en-US" smtClean="0"/>
              <a:pPr/>
              <a:t>30/8/2025</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6E0C3B79-00F5-414C-B327-C6E1AC21F683}" type="slidenum">
              <a:rPr lang="zh-HK" altLang="en-US" smtClean="0"/>
              <a:pPr/>
              <a:t>‹#›</a:t>
            </a:fld>
            <a:endParaRPr lang="zh-HK" altLang="en-US"/>
          </a:p>
        </p:txBody>
      </p:sp>
    </p:spTree>
    <p:extLst>
      <p:ext uri="{BB962C8B-B14F-4D97-AF65-F5344CB8AC3E}">
        <p14:creationId xmlns:p14="http://schemas.microsoft.com/office/powerpoint/2010/main" val="16142526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a:t>Click to edit Master title style</a:t>
            </a:r>
            <a:endParaRPr lang="zh-HK" altLang="en-US"/>
          </a:p>
        </p:txBody>
      </p:sp>
      <p:sp>
        <p:nvSpPr>
          <p:cNvPr id="3" name="Date Placeholder 2"/>
          <p:cNvSpPr>
            <a:spLocks noGrp="1"/>
          </p:cNvSpPr>
          <p:nvPr>
            <p:ph type="dt" sz="half" idx="10"/>
          </p:nvPr>
        </p:nvSpPr>
        <p:spPr/>
        <p:txBody>
          <a:bodyPr/>
          <a:lstStyle/>
          <a:p>
            <a:fld id="{2BC25F45-52E5-487B-8366-D72B20A8DB93}" type="datetimeFigureOut">
              <a:rPr lang="zh-HK" altLang="en-US" smtClean="0"/>
              <a:pPr/>
              <a:t>30/8/2025</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6E0C3B79-00F5-414C-B327-C6E1AC21F683}" type="slidenum">
              <a:rPr lang="zh-HK" altLang="en-US" smtClean="0"/>
              <a:pPr/>
              <a:t>‹#›</a:t>
            </a:fld>
            <a:endParaRPr lang="zh-HK" altLang="en-US"/>
          </a:p>
        </p:txBody>
      </p:sp>
    </p:spTree>
    <p:extLst>
      <p:ext uri="{BB962C8B-B14F-4D97-AF65-F5344CB8AC3E}">
        <p14:creationId xmlns:p14="http://schemas.microsoft.com/office/powerpoint/2010/main" val="37110661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C25F45-52E5-487B-8366-D72B20A8DB93}" type="datetimeFigureOut">
              <a:rPr lang="zh-HK" altLang="en-US" smtClean="0"/>
              <a:pPr/>
              <a:t>30/8/2025</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6E0C3B79-00F5-414C-B327-C6E1AC21F683}" type="slidenum">
              <a:rPr lang="zh-HK" altLang="en-US" smtClean="0"/>
              <a:pPr/>
              <a:t>‹#›</a:t>
            </a:fld>
            <a:endParaRPr lang="zh-HK" altLang="en-US"/>
          </a:p>
        </p:txBody>
      </p:sp>
    </p:spTree>
    <p:extLst>
      <p:ext uri="{BB962C8B-B14F-4D97-AF65-F5344CB8AC3E}">
        <p14:creationId xmlns:p14="http://schemas.microsoft.com/office/powerpoint/2010/main" val="3628389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ltLang="zh-HK"/>
              <a:t>Click to edit Master title style</a:t>
            </a:r>
            <a:endParaRPr lang="zh-HK" alt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HK"/>
              <a:t>Click to edit Master text styles</a:t>
            </a:r>
          </a:p>
        </p:txBody>
      </p:sp>
      <p:sp>
        <p:nvSpPr>
          <p:cNvPr id="5" name="Date Placeholder 4"/>
          <p:cNvSpPr>
            <a:spLocks noGrp="1"/>
          </p:cNvSpPr>
          <p:nvPr>
            <p:ph type="dt" sz="half" idx="10"/>
          </p:nvPr>
        </p:nvSpPr>
        <p:spPr/>
        <p:txBody>
          <a:bodyPr/>
          <a:lstStyle/>
          <a:p>
            <a:fld id="{2BC25F45-52E5-487B-8366-D72B20A8DB93}" type="datetimeFigureOut">
              <a:rPr lang="zh-HK" altLang="en-US" smtClean="0"/>
              <a:pPr/>
              <a:t>30/8/2025</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6E0C3B79-00F5-414C-B327-C6E1AC21F683}" type="slidenum">
              <a:rPr lang="zh-HK" altLang="en-US" smtClean="0"/>
              <a:pPr/>
              <a:t>‹#›</a:t>
            </a:fld>
            <a:endParaRPr lang="zh-HK" altLang="en-US"/>
          </a:p>
        </p:txBody>
      </p:sp>
    </p:spTree>
    <p:extLst>
      <p:ext uri="{BB962C8B-B14F-4D97-AF65-F5344CB8AC3E}">
        <p14:creationId xmlns:p14="http://schemas.microsoft.com/office/powerpoint/2010/main" val="37792181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zh-HK"/>
              <a:t>Click to edit Master title style</a:t>
            </a:r>
            <a:endParaRPr lang="zh-HK" alt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HK" alt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HK"/>
              <a:t>Click to edit Master text styles</a:t>
            </a:r>
          </a:p>
        </p:txBody>
      </p:sp>
      <p:sp>
        <p:nvSpPr>
          <p:cNvPr id="5" name="Date Placeholder 4"/>
          <p:cNvSpPr>
            <a:spLocks noGrp="1"/>
          </p:cNvSpPr>
          <p:nvPr>
            <p:ph type="dt" sz="half" idx="10"/>
          </p:nvPr>
        </p:nvSpPr>
        <p:spPr/>
        <p:txBody>
          <a:bodyPr/>
          <a:lstStyle/>
          <a:p>
            <a:fld id="{2BC25F45-52E5-487B-8366-D72B20A8DB93}" type="datetimeFigureOut">
              <a:rPr lang="zh-HK" altLang="en-US" smtClean="0"/>
              <a:pPr/>
              <a:t>30/8/2025</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6E0C3B79-00F5-414C-B327-C6E1AC21F683}" type="slidenum">
              <a:rPr lang="zh-HK" altLang="en-US" smtClean="0"/>
              <a:pPr/>
              <a:t>‹#›</a:t>
            </a:fld>
            <a:endParaRPr lang="zh-HK" altLang="en-US"/>
          </a:p>
        </p:txBody>
      </p:sp>
    </p:spTree>
    <p:extLst>
      <p:ext uri="{BB962C8B-B14F-4D97-AF65-F5344CB8AC3E}">
        <p14:creationId xmlns:p14="http://schemas.microsoft.com/office/powerpoint/2010/main" val="3070496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icture with Caption" type="picTx">
  <p:cSld name="1_Picture with Caption">
    <p:spTree>
      <p:nvGrpSpPr>
        <p:cNvPr id="1" name="Shape 219"/>
        <p:cNvGrpSpPr/>
        <p:nvPr/>
      </p:nvGrpSpPr>
      <p:grpSpPr>
        <a:xfrm>
          <a:off x="0" y="0"/>
          <a:ext cx="0" cy="0"/>
          <a:chOff x="0" y="0"/>
          <a:chExt cx="0" cy="0"/>
        </a:xfrm>
      </p:grpSpPr>
      <p:sp>
        <p:nvSpPr>
          <p:cNvPr id="220" name="Google Shape;220;p41"/>
          <p:cNvSpPr txBox="1">
            <a:spLocks noGrp="1"/>
          </p:cNvSpPr>
          <p:nvPr>
            <p:ph type="title"/>
          </p:nvPr>
        </p:nvSpPr>
        <p:spPr>
          <a:xfrm>
            <a:off x="2389717" y="4800600"/>
            <a:ext cx="7315200" cy="5668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rgbClr val="9D2535"/>
              </a:buClr>
              <a:buSzPts val="2000"/>
              <a:buFont typeface="Calibri"/>
              <a:buNone/>
              <a:defRPr sz="2667" b="1" i="0" u="none" strike="noStrike" cap="none">
                <a:solidFill>
                  <a:srgbClr val="9D2535"/>
                </a:solidFill>
                <a:latin typeface="Calibri"/>
                <a:ea typeface="Calibri"/>
                <a:cs typeface="Calibri"/>
                <a:sym typeface="Calibri"/>
              </a:defRPr>
            </a:lvl1pPr>
            <a:lvl2pPr lvl="1" indent="0" rtl="0">
              <a:spcBef>
                <a:spcPts val="0"/>
              </a:spcBef>
              <a:spcAft>
                <a:spcPts val="0"/>
              </a:spcAft>
              <a:buSzPts val="1400"/>
              <a:buNone/>
              <a:defRPr sz="2400"/>
            </a:lvl2pPr>
            <a:lvl3pPr lvl="2" indent="0" rtl="0">
              <a:spcBef>
                <a:spcPts val="0"/>
              </a:spcBef>
              <a:spcAft>
                <a:spcPts val="0"/>
              </a:spcAft>
              <a:buSzPts val="1400"/>
              <a:buNone/>
              <a:defRPr sz="2400"/>
            </a:lvl3pPr>
            <a:lvl4pPr lvl="3" indent="0" rtl="0">
              <a:spcBef>
                <a:spcPts val="0"/>
              </a:spcBef>
              <a:spcAft>
                <a:spcPts val="0"/>
              </a:spcAft>
              <a:buSzPts val="1400"/>
              <a:buNone/>
              <a:defRPr sz="2400"/>
            </a:lvl4pPr>
            <a:lvl5pPr lvl="4" indent="0" rtl="0">
              <a:spcBef>
                <a:spcPts val="0"/>
              </a:spcBef>
              <a:spcAft>
                <a:spcPts val="0"/>
              </a:spcAft>
              <a:buSzPts val="1400"/>
              <a:buNone/>
              <a:defRPr sz="2400"/>
            </a:lvl5pPr>
            <a:lvl6pPr lvl="5" indent="0" rtl="0">
              <a:spcBef>
                <a:spcPts val="0"/>
              </a:spcBef>
              <a:spcAft>
                <a:spcPts val="0"/>
              </a:spcAft>
              <a:buSzPts val="1400"/>
              <a:buNone/>
              <a:defRPr sz="2400"/>
            </a:lvl6pPr>
            <a:lvl7pPr lvl="6" indent="0" rtl="0">
              <a:spcBef>
                <a:spcPts val="0"/>
              </a:spcBef>
              <a:spcAft>
                <a:spcPts val="0"/>
              </a:spcAft>
              <a:buSzPts val="1400"/>
              <a:buNone/>
              <a:defRPr sz="2400"/>
            </a:lvl7pPr>
            <a:lvl8pPr lvl="7" indent="0" rtl="0">
              <a:spcBef>
                <a:spcPts val="0"/>
              </a:spcBef>
              <a:spcAft>
                <a:spcPts val="0"/>
              </a:spcAft>
              <a:buSzPts val="1400"/>
              <a:buNone/>
              <a:defRPr sz="2400"/>
            </a:lvl8pPr>
            <a:lvl9pPr lvl="8" indent="0" rtl="0">
              <a:spcBef>
                <a:spcPts val="0"/>
              </a:spcBef>
              <a:spcAft>
                <a:spcPts val="0"/>
              </a:spcAft>
              <a:buSzPts val="1400"/>
              <a:buNone/>
              <a:defRPr sz="2400"/>
            </a:lvl9pPr>
          </a:lstStyle>
          <a:p>
            <a:endParaRPr/>
          </a:p>
        </p:txBody>
      </p:sp>
      <p:sp>
        <p:nvSpPr>
          <p:cNvPr id="221" name="Google Shape;221;p41"/>
          <p:cNvSpPr>
            <a:spLocks noGrp="1"/>
          </p:cNvSpPr>
          <p:nvPr>
            <p:ph type="pic" idx="2"/>
          </p:nvPr>
        </p:nvSpPr>
        <p:spPr>
          <a:xfrm>
            <a:off x="2389717" y="612775"/>
            <a:ext cx="7315200" cy="4114800"/>
          </a:xfrm>
          <a:prstGeom prst="rect">
            <a:avLst/>
          </a:prstGeom>
          <a:noFill/>
          <a:ln>
            <a:noFill/>
          </a:ln>
        </p:spPr>
        <p:txBody>
          <a:bodyPr spcFirstLastPara="1" wrap="square" lIns="91425" tIns="91425" rIns="91425" bIns="91425" anchor="t" anchorCtr="0">
            <a:noAutofit/>
          </a:bodyPr>
          <a:lstStyle>
            <a:lvl1pPr marL="0" marR="0" lvl="0" indent="0" algn="l" rtl="0">
              <a:spcBef>
                <a:spcPts val="853"/>
              </a:spcBef>
              <a:spcAft>
                <a:spcPts val="0"/>
              </a:spcAft>
              <a:buClr>
                <a:srgbClr val="595959"/>
              </a:buClr>
              <a:buSzPts val="3200"/>
              <a:buFont typeface="Arial"/>
              <a:buNone/>
              <a:defRPr sz="4267" b="0" i="0" u="none" strike="noStrike" cap="none">
                <a:solidFill>
                  <a:srgbClr val="595959"/>
                </a:solidFill>
                <a:latin typeface="Calibri"/>
                <a:ea typeface="Calibri"/>
                <a:cs typeface="Calibri"/>
                <a:sym typeface="Calibri"/>
              </a:defRPr>
            </a:lvl1pPr>
            <a:lvl2pPr marL="609585" marR="0" lvl="1" indent="0" algn="l" rtl="0">
              <a:spcBef>
                <a:spcPts val="747"/>
              </a:spcBef>
              <a:spcAft>
                <a:spcPts val="0"/>
              </a:spcAft>
              <a:buClr>
                <a:srgbClr val="595959"/>
              </a:buClr>
              <a:buSzPts val="2800"/>
              <a:buFont typeface="Arial"/>
              <a:buNone/>
              <a:defRPr sz="3733" b="0" i="0" u="none" strike="noStrike" cap="none">
                <a:solidFill>
                  <a:srgbClr val="595959"/>
                </a:solidFill>
                <a:latin typeface="Calibri"/>
                <a:ea typeface="Calibri"/>
                <a:cs typeface="Calibri"/>
                <a:sym typeface="Calibri"/>
              </a:defRPr>
            </a:lvl2pPr>
            <a:lvl3pPr marL="1219170" marR="0" lvl="2" indent="0" algn="l" rtl="0">
              <a:spcBef>
                <a:spcPts val="640"/>
              </a:spcBef>
              <a:spcAft>
                <a:spcPts val="0"/>
              </a:spcAft>
              <a:buClr>
                <a:srgbClr val="595959"/>
              </a:buClr>
              <a:buSzPts val="2400"/>
              <a:buFont typeface="Arial"/>
              <a:buNone/>
              <a:defRPr sz="3200" b="0" i="0" u="none" strike="noStrike" cap="none">
                <a:solidFill>
                  <a:srgbClr val="595959"/>
                </a:solidFill>
                <a:latin typeface="Calibri"/>
                <a:ea typeface="Calibri"/>
                <a:cs typeface="Calibri"/>
                <a:sym typeface="Calibri"/>
              </a:defRPr>
            </a:lvl3pPr>
            <a:lvl4pPr marL="1828754" marR="0" lvl="3" indent="0" algn="l" rtl="0">
              <a:spcBef>
                <a:spcPts val="533"/>
              </a:spcBef>
              <a:spcAft>
                <a:spcPts val="0"/>
              </a:spcAft>
              <a:buClr>
                <a:srgbClr val="595959"/>
              </a:buClr>
              <a:buSzPts val="2000"/>
              <a:buFont typeface="Arial"/>
              <a:buNone/>
              <a:defRPr sz="2667" b="0" i="0" u="none" strike="noStrike" cap="none">
                <a:solidFill>
                  <a:srgbClr val="595959"/>
                </a:solidFill>
                <a:latin typeface="Calibri"/>
                <a:ea typeface="Calibri"/>
                <a:cs typeface="Calibri"/>
                <a:sym typeface="Calibri"/>
              </a:defRPr>
            </a:lvl4pPr>
            <a:lvl5pPr marL="2438339" marR="0" lvl="4" indent="0" algn="l" rtl="0">
              <a:spcBef>
                <a:spcPts val="533"/>
              </a:spcBef>
              <a:spcAft>
                <a:spcPts val="0"/>
              </a:spcAft>
              <a:buClr>
                <a:srgbClr val="595959"/>
              </a:buClr>
              <a:buSzPts val="2000"/>
              <a:buFont typeface="Arial"/>
              <a:buNone/>
              <a:defRPr sz="2667" b="0" i="0" u="none" strike="noStrike" cap="none">
                <a:solidFill>
                  <a:srgbClr val="595959"/>
                </a:solidFill>
                <a:latin typeface="Calibri"/>
                <a:ea typeface="Calibri"/>
                <a:cs typeface="Calibri"/>
                <a:sym typeface="Calibri"/>
              </a:defRPr>
            </a:lvl5pPr>
            <a:lvl6pPr marL="3047924" marR="0" lvl="5" indent="0" algn="l" rtl="0">
              <a:spcBef>
                <a:spcPts val="533"/>
              </a:spcBef>
              <a:spcAft>
                <a:spcPts val="0"/>
              </a:spcAft>
              <a:buClr>
                <a:schemeClr val="dk1"/>
              </a:buClr>
              <a:buSzPts val="2000"/>
              <a:buFont typeface="Arial"/>
              <a:buNone/>
              <a:defRPr sz="2667" b="0" i="0" u="none" strike="noStrike" cap="none">
                <a:solidFill>
                  <a:schemeClr val="dk1"/>
                </a:solidFill>
                <a:latin typeface="Calibri"/>
                <a:ea typeface="Calibri"/>
                <a:cs typeface="Calibri"/>
                <a:sym typeface="Calibri"/>
              </a:defRPr>
            </a:lvl6pPr>
            <a:lvl7pPr marL="3657509" marR="0" lvl="6" indent="0" algn="l" rtl="0">
              <a:spcBef>
                <a:spcPts val="533"/>
              </a:spcBef>
              <a:spcAft>
                <a:spcPts val="0"/>
              </a:spcAft>
              <a:buClr>
                <a:schemeClr val="dk1"/>
              </a:buClr>
              <a:buSzPts val="2000"/>
              <a:buFont typeface="Arial"/>
              <a:buNone/>
              <a:defRPr sz="2667" b="0" i="0" u="none" strike="noStrike" cap="none">
                <a:solidFill>
                  <a:schemeClr val="dk1"/>
                </a:solidFill>
                <a:latin typeface="Calibri"/>
                <a:ea typeface="Calibri"/>
                <a:cs typeface="Calibri"/>
                <a:sym typeface="Calibri"/>
              </a:defRPr>
            </a:lvl7pPr>
            <a:lvl8pPr marL="4267093" marR="0" lvl="7" indent="0" algn="l" rtl="0">
              <a:spcBef>
                <a:spcPts val="533"/>
              </a:spcBef>
              <a:spcAft>
                <a:spcPts val="0"/>
              </a:spcAft>
              <a:buClr>
                <a:schemeClr val="dk1"/>
              </a:buClr>
              <a:buSzPts val="2000"/>
              <a:buFont typeface="Arial"/>
              <a:buNone/>
              <a:defRPr sz="2667" b="0" i="0" u="none" strike="noStrike" cap="none">
                <a:solidFill>
                  <a:schemeClr val="dk1"/>
                </a:solidFill>
                <a:latin typeface="Calibri"/>
                <a:ea typeface="Calibri"/>
                <a:cs typeface="Calibri"/>
                <a:sym typeface="Calibri"/>
              </a:defRPr>
            </a:lvl8pPr>
            <a:lvl9pPr marL="4876678" marR="0" lvl="8" indent="0" algn="l" rtl="0">
              <a:spcBef>
                <a:spcPts val="533"/>
              </a:spcBef>
              <a:spcAft>
                <a:spcPts val="0"/>
              </a:spcAft>
              <a:buClr>
                <a:schemeClr val="dk1"/>
              </a:buClr>
              <a:buSzPts val="2000"/>
              <a:buFont typeface="Arial"/>
              <a:buNone/>
              <a:defRPr sz="2667" b="0" i="0" u="none" strike="noStrike" cap="none">
                <a:solidFill>
                  <a:schemeClr val="dk1"/>
                </a:solidFill>
                <a:latin typeface="Calibri"/>
                <a:ea typeface="Calibri"/>
                <a:cs typeface="Calibri"/>
                <a:sym typeface="Calibri"/>
              </a:defRPr>
            </a:lvl9pPr>
          </a:lstStyle>
          <a:p>
            <a:endParaRPr/>
          </a:p>
        </p:txBody>
      </p:sp>
      <p:sp>
        <p:nvSpPr>
          <p:cNvPr id="222" name="Google Shape;222;p41"/>
          <p:cNvSpPr txBox="1">
            <a:spLocks noGrp="1"/>
          </p:cNvSpPr>
          <p:nvPr>
            <p:ph type="body" idx="1"/>
          </p:nvPr>
        </p:nvSpPr>
        <p:spPr>
          <a:xfrm>
            <a:off x="2389717" y="5367337"/>
            <a:ext cx="7315200" cy="804800"/>
          </a:xfrm>
          <a:prstGeom prst="rect">
            <a:avLst/>
          </a:prstGeom>
          <a:noFill/>
          <a:ln>
            <a:noFill/>
          </a:ln>
        </p:spPr>
        <p:txBody>
          <a:bodyPr spcFirstLastPara="1" wrap="square" lIns="91425" tIns="91425" rIns="91425" bIns="91425" anchor="t" anchorCtr="0">
            <a:noAutofit/>
          </a:bodyPr>
          <a:lstStyle>
            <a:lvl1pPr marL="609585" marR="0" lvl="0" indent="-304792" algn="l" rtl="0">
              <a:spcBef>
                <a:spcPts val="373"/>
              </a:spcBef>
              <a:spcAft>
                <a:spcPts val="0"/>
              </a:spcAft>
              <a:buClr>
                <a:srgbClr val="595959"/>
              </a:buClr>
              <a:buSzPts val="1400"/>
              <a:buFont typeface="Arial"/>
              <a:buNone/>
              <a:defRPr sz="1867" b="0" i="0" u="none" strike="noStrike" cap="none">
                <a:solidFill>
                  <a:srgbClr val="595959"/>
                </a:solidFill>
                <a:latin typeface="Calibri"/>
                <a:ea typeface="Calibri"/>
                <a:cs typeface="Calibri"/>
                <a:sym typeface="Calibri"/>
              </a:defRPr>
            </a:lvl1pPr>
            <a:lvl2pPr marL="1219170" marR="0" lvl="1" indent="-304792" algn="l" rtl="0">
              <a:spcBef>
                <a:spcPts val="320"/>
              </a:spcBef>
              <a:spcAft>
                <a:spcPts val="0"/>
              </a:spcAft>
              <a:buClr>
                <a:srgbClr val="595959"/>
              </a:buClr>
              <a:buSzPts val="1200"/>
              <a:buFont typeface="Arial"/>
              <a:buNone/>
              <a:defRPr sz="1600" b="0" i="0" u="none" strike="noStrike" cap="none">
                <a:solidFill>
                  <a:srgbClr val="595959"/>
                </a:solidFill>
                <a:latin typeface="Calibri"/>
                <a:ea typeface="Calibri"/>
                <a:cs typeface="Calibri"/>
                <a:sym typeface="Calibri"/>
              </a:defRPr>
            </a:lvl2pPr>
            <a:lvl3pPr marL="1828754" marR="0" lvl="2" indent="-304792" algn="l" rtl="0">
              <a:spcBef>
                <a:spcPts val="267"/>
              </a:spcBef>
              <a:spcAft>
                <a:spcPts val="0"/>
              </a:spcAft>
              <a:buClr>
                <a:srgbClr val="595959"/>
              </a:buClr>
              <a:buSzPts val="1000"/>
              <a:buFont typeface="Arial"/>
              <a:buNone/>
              <a:defRPr sz="1333" b="0" i="0" u="none" strike="noStrike" cap="none">
                <a:solidFill>
                  <a:srgbClr val="595959"/>
                </a:solidFill>
                <a:latin typeface="Calibri"/>
                <a:ea typeface="Calibri"/>
                <a:cs typeface="Calibri"/>
                <a:sym typeface="Calibri"/>
              </a:defRPr>
            </a:lvl3pPr>
            <a:lvl4pPr marL="2438339" marR="0" lvl="3" indent="-304792" algn="l" rtl="0">
              <a:spcBef>
                <a:spcPts val="240"/>
              </a:spcBef>
              <a:spcAft>
                <a:spcPts val="0"/>
              </a:spcAft>
              <a:buClr>
                <a:srgbClr val="595959"/>
              </a:buClr>
              <a:buSzPts val="900"/>
              <a:buFont typeface="Arial"/>
              <a:buNone/>
              <a:defRPr sz="1200" b="0" i="0" u="none" strike="noStrike" cap="none">
                <a:solidFill>
                  <a:srgbClr val="595959"/>
                </a:solidFill>
                <a:latin typeface="Calibri"/>
                <a:ea typeface="Calibri"/>
                <a:cs typeface="Calibri"/>
                <a:sym typeface="Calibri"/>
              </a:defRPr>
            </a:lvl4pPr>
            <a:lvl5pPr marL="3047924" marR="0" lvl="4" indent="-304792" algn="l" rtl="0">
              <a:spcBef>
                <a:spcPts val="240"/>
              </a:spcBef>
              <a:spcAft>
                <a:spcPts val="0"/>
              </a:spcAft>
              <a:buClr>
                <a:srgbClr val="595959"/>
              </a:buClr>
              <a:buSzPts val="900"/>
              <a:buFont typeface="Arial"/>
              <a:buNone/>
              <a:defRPr sz="1200" b="0" i="0" u="none" strike="noStrike" cap="none">
                <a:solidFill>
                  <a:srgbClr val="595959"/>
                </a:solidFill>
                <a:latin typeface="Calibri"/>
                <a:ea typeface="Calibri"/>
                <a:cs typeface="Calibri"/>
                <a:sym typeface="Calibri"/>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Calibri"/>
                <a:ea typeface="Calibri"/>
                <a:cs typeface="Calibri"/>
                <a:sym typeface="Calibri"/>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Calibri"/>
                <a:ea typeface="Calibri"/>
                <a:cs typeface="Calibri"/>
                <a:sym typeface="Calibri"/>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Calibri"/>
                <a:ea typeface="Calibri"/>
                <a:cs typeface="Calibri"/>
                <a:sym typeface="Calibri"/>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223" name="Google Shape;223;p41"/>
          <p:cNvSpPr txBox="1">
            <a:spLocks noGrp="1"/>
          </p:cNvSpPr>
          <p:nvPr>
            <p:ph type="dt" idx="10"/>
          </p:nvPr>
        </p:nvSpPr>
        <p:spPr>
          <a:xfrm>
            <a:off x="609600" y="6356352"/>
            <a:ext cx="2844800" cy="3652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600">
                <a:solidFill>
                  <a:srgbClr val="888888"/>
                </a:solidFill>
                <a:latin typeface="Calibri"/>
                <a:ea typeface="Calibri"/>
                <a:cs typeface="Calibri"/>
                <a:sym typeface="Calibri"/>
              </a:defRPr>
            </a:lvl1pPr>
            <a:lvl2pPr marL="609585" marR="0" lvl="1"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Tx/>
              <a:buSzPts val="1400"/>
              <a:buFontTx/>
              <a:buNone/>
              <a:tabLst/>
              <a:defRPr/>
            </a:pPr>
            <a:endParaRPr kumimoji="0" sz="1600" b="0" i="0" u="none" strike="noStrike" kern="1200" cap="none" spc="0" normalizeH="0" baseline="0" noProof="0">
              <a:ln>
                <a:noFill/>
              </a:ln>
              <a:solidFill>
                <a:srgbClr val="888888"/>
              </a:solidFill>
              <a:effectLst/>
              <a:uLnTx/>
              <a:uFillTx/>
              <a:latin typeface="Calibri"/>
              <a:cs typeface="Calibri"/>
              <a:sym typeface="Calibri"/>
            </a:endParaRPr>
          </a:p>
        </p:txBody>
      </p:sp>
      <p:sp>
        <p:nvSpPr>
          <p:cNvPr id="224" name="Google Shape;224;p41"/>
          <p:cNvSpPr txBox="1">
            <a:spLocks noGrp="1"/>
          </p:cNvSpPr>
          <p:nvPr>
            <p:ph type="ftr" idx="11"/>
          </p:nvPr>
        </p:nvSpPr>
        <p:spPr>
          <a:xfrm>
            <a:off x="3023659" y="6356352"/>
            <a:ext cx="3860800" cy="3652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600">
                <a:solidFill>
                  <a:srgbClr val="888888"/>
                </a:solidFill>
                <a:latin typeface="Calibri"/>
                <a:ea typeface="Calibri"/>
                <a:cs typeface="Calibri"/>
                <a:sym typeface="Calibri"/>
              </a:defRPr>
            </a:lvl1pPr>
            <a:lvl2pPr marL="609585" marR="0" lvl="1"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L="1219170" marR="0" lvl="2"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L="1828754" marR="0" lvl="3"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L="2438339" marR="0" lvl="4"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L="3047924" marR="0" lvl="5"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657509" marR="0" lvl="6"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4267093" marR="0" lvl="7"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876678" marR="0" lvl="8" indent="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Tx/>
              <a:buSzPts val="1400"/>
              <a:buFontTx/>
              <a:buNone/>
              <a:tabLst/>
              <a:defRPr/>
            </a:pPr>
            <a:endParaRPr kumimoji="0" sz="1600" b="0" i="0" u="none" strike="noStrike" kern="1200" cap="none" spc="0" normalizeH="0" baseline="0" noProof="0">
              <a:ln>
                <a:noFill/>
              </a:ln>
              <a:solidFill>
                <a:srgbClr val="888888"/>
              </a:solidFill>
              <a:effectLst/>
              <a:uLnTx/>
              <a:uFillTx/>
              <a:latin typeface="Calibri"/>
              <a:cs typeface="Calibri"/>
              <a:sym typeface="Calibri"/>
            </a:endParaRPr>
          </a:p>
        </p:txBody>
      </p:sp>
      <p:sp>
        <p:nvSpPr>
          <p:cNvPr id="225" name="Google Shape;225;p41"/>
          <p:cNvSpPr txBox="1">
            <a:spLocks noGrp="1"/>
          </p:cNvSpPr>
          <p:nvPr>
            <p:ph type="sldNum" idx="12"/>
          </p:nvPr>
        </p:nvSpPr>
        <p:spPr>
          <a:xfrm>
            <a:off x="6192011" y="6356352"/>
            <a:ext cx="2844800" cy="365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smtClean="0">
                <a:ln>
                  <a:noFill/>
                </a:ln>
                <a:solidFill>
                  <a:srgbClr val="888888"/>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 sz="1600" b="0" i="0" u="none" strike="noStrike" kern="120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37838579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6802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960A-D810-4F7C-8F20-0BA021239D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HK"/>
          </a:p>
        </p:txBody>
      </p:sp>
      <p:sp>
        <p:nvSpPr>
          <p:cNvPr id="3" name="Subtitle 2">
            <a:extLst>
              <a:ext uri="{FF2B5EF4-FFF2-40B4-BE49-F238E27FC236}">
                <a16:creationId xmlns:a16="http://schemas.microsoft.com/office/drawing/2014/main" id="{090BB9BD-4B75-44FE-AA94-21488FAFC2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HK"/>
          </a:p>
        </p:txBody>
      </p:sp>
      <p:sp>
        <p:nvSpPr>
          <p:cNvPr id="4" name="Date Placeholder 3">
            <a:extLst>
              <a:ext uri="{FF2B5EF4-FFF2-40B4-BE49-F238E27FC236}">
                <a16:creationId xmlns:a16="http://schemas.microsoft.com/office/drawing/2014/main" id="{D610C01B-DC8E-4C27-891C-A2C5A5B9B0F0}"/>
              </a:ext>
            </a:extLst>
          </p:cNvPr>
          <p:cNvSpPr>
            <a:spLocks noGrp="1"/>
          </p:cNvSpPr>
          <p:nvPr>
            <p:ph type="dt" sz="half" idx="10"/>
          </p:nvPr>
        </p:nvSpPr>
        <p:spPr/>
        <p:txBody>
          <a:bodyPr/>
          <a:lstStyle/>
          <a:p>
            <a:fld id="{A15BF432-DF7E-401E-A394-D46D07EBBFCE}" type="datetimeFigureOut">
              <a:rPr lang="en-HK" smtClean="0"/>
              <a:t>30/8/2025</a:t>
            </a:fld>
            <a:endParaRPr lang="en-HK"/>
          </a:p>
        </p:txBody>
      </p:sp>
      <p:sp>
        <p:nvSpPr>
          <p:cNvPr id="5" name="Footer Placeholder 4">
            <a:extLst>
              <a:ext uri="{FF2B5EF4-FFF2-40B4-BE49-F238E27FC236}">
                <a16:creationId xmlns:a16="http://schemas.microsoft.com/office/drawing/2014/main" id="{07401C3C-8998-4899-9889-E14BF5C617F3}"/>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5A28CFE8-3D15-408F-A67E-5169D7280BF1}"/>
              </a:ext>
            </a:extLst>
          </p:cNvPr>
          <p:cNvSpPr>
            <a:spLocks noGrp="1"/>
          </p:cNvSpPr>
          <p:nvPr>
            <p:ph type="sldNum" sz="quarter" idx="12"/>
          </p:nvPr>
        </p:nvSpPr>
        <p:spPr/>
        <p:txBody>
          <a:bodyPr/>
          <a:lstStyle/>
          <a:p>
            <a:fld id="{8051C06E-7AF4-454B-A237-4726220F46C8}" type="slidenum">
              <a:rPr lang="en-HK" smtClean="0"/>
              <a:t>‹#›</a:t>
            </a:fld>
            <a:endParaRPr lang="en-HK"/>
          </a:p>
        </p:txBody>
      </p:sp>
    </p:spTree>
    <p:extLst>
      <p:ext uri="{BB962C8B-B14F-4D97-AF65-F5344CB8AC3E}">
        <p14:creationId xmlns:p14="http://schemas.microsoft.com/office/powerpoint/2010/main" val="1273838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7ADB4-BEC3-41B3-A184-28E85CE982C5}"/>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AC040C22-A5C8-4B44-AEAF-2C45C93E38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685E2B41-B4CD-4C0D-BEA9-D8495CE3036D}"/>
              </a:ext>
            </a:extLst>
          </p:cNvPr>
          <p:cNvSpPr>
            <a:spLocks noGrp="1"/>
          </p:cNvSpPr>
          <p:nvPr>
            <p:ph type="dt" sz="half" idx="10"/>
          </p:nvPr>
        </p:nvSpPr>
        <p:spPr/>
        <p:txBody>
          <a:bodyPr/>
          <a:lstStyle/>
          <a:p>
            <a:fld id="{A15BF432-DF7E-401E-A394-D46D07EBBFCE}" type="datetimeFigureOut">
              <a:rPr lang="en-HK" smtClean="0"/>
              <a:t>30/8/2025</a:t>
            </a:fld>
            <a:endParaRPr lang="en-HK"/>
          </a:p>
        </p:txBody>
      </p:sp>
      <p:sp>
        <p:nvSpPr>
          <p:cNvPr id="5" name="Footer Placeholder 4">
            <a:extLst>
              <a:ext uri="{FF2B5EF4-FFF2-40B4-BE49-F238E27FC236}">
                <a16:creationId xmlns:a16="http://schemas.microsoft.com/office/drawing/2014/main" id="{1CC909C2-62F9-4C20-B095-8A7BC5A4C6B5}"/>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5622FC75-8C0A-4049-AEB0-496B454C89A3}"/>
              </a:ext>
            </a:extLst>
          </p:cNvPr>
          <p:cNvSpPr>
            <a:spLocks noGrp="1"/>
          </p:cNvSpPr>
          <p:nvPr>
            <p:ph type="sldNum" sz="quarter" idx="12"/>
          </p:nvPr>
        </p:nvSpPr>
        <p:spPr/>
        <p:txBody>
          <a:bodyPr/>
          <a:lstStyle/>
          <a:p>
            <a:fld id="{8051C06E-7AF4-454B-A237-4726220F46C8}" type="slidenum">
              <a:rPr lang="en-HK" smtClean="0"/>
              <a:t>‹#›</a:t>
            </a:fld>
            <a:endParaRPr lang="en-HK"/>
          </a:p>
        </p:txBody>
      </p:sp>
    </p:spTree>
    <p:extLst>
      <p:ext uri="{BB962C8B-B14F-4D97-AF65-F5344CB8AC3E}">
        <p14:creationId xmlns:p14="http://schemas.microsoft.com/office/powerpoint/2010/main" val="1679755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8389" y="1745234"/>
            <a:ext cx="10363200" cy="1470025"/>
          </a:xfrm>
        </p:spPr>
        <p:txBody>
          <a:bodyPr/>
          <a:lstStyle>
            <a:lvl1pPr algn="l">
              <a:defRPr b="1">
                <a:solidFill>
                  <a:srgbClr val="9D2535"/>
                </a:solidFill>
              </a:defRPr>
            </a:lvl1pPr>
          </a:lstStyle>
          <a:p>
            <a:r>
              <a:rPr lang="en-US" altLang="zh-HK" dirty="0"/>
              <a:t>Click to edit Master title style</a:t>
            </a:r>
            <a:endParaRPr lang="zh-HK" altLang="en-US" dirty="0"/>
          </a:p>
        </p:txBody>
      </p:sp>
      <p:sp>
        <p:nvSpPr>
          <p:cNvPr id="3" name="Subtitle 2"/>
          <p:cNvSpPr>
            <a:spLocks noGrp="1"/>
          </p:cNvSpPr>
          <p:nvPr>
            <p:ph type="subTitle" idx="1"/>
          </p:nvPr>
        </p:nvSpPr>
        <p:spPr>
          <a:xfrm>
            <a:off x="815413" y="3501008"/>
            <a:ext cx="85344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HK"/>
              <a:t>Click to edit Master subtitle style</a:t>
            </a:r>
            <a:endParaRPr lang="zh-HK" altLang="en-US"/>
          </a:p>
        </p:txBody>
      </p:sp>
      <p:sp>
        <p:nvSpPr>
          <p:cNvPr id="4" name="Date Placeholder 3"/>
          <p:cNvSpPr>
            <a:spLocks noGrp="1"/>
          </p:cNvSpPr>
          <p:nvPr>
            <p:ph type="dt" sz="half" idx="10"/>
          </p:nvPr>
        </p:nvSpPr>
        <p:spPr>
          <a:xfrm>
            <a:off x="911424" y="6356351"/>
            <a:ext cx="2844800" cy="365125"/>
          </a:xfrm>
        </p:spPr>
        <p:txBody>
          <a:bodyPr/>
          <a:lstStyle/>
          <a:p>
            <a:fld id="{2BC25F45-52E5-487B-8366-D72B20A8DB93}" type="datetimeFigureOut">
              <a:rPr lang="zh-HK" altLang="en-US" smtClean="0"/>
              <a:pPr/>
              <a:t>30/8/2025</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6E0C3B79-00F5-414C-B327-C6E1AC21F683}" type="slidenum">
              <a:rPr lang="zh-HK" altLang="en-US" smtClean="0"/>
              <a:pPr/>
              <a:t>‹#›</a:t>
            </a:fld>
            <a:endParaRPr lang="zh-HK" altLang="en-US"/>
          </a:p>
        </p:txBody>
      </p:sp>
    </p:spTree>
    <p:extLst>
      <p:ext uri="{BB962C8B-B14F-4D97-AF65-F5344CB8AC3E}">
        <p14:creationId xmlns:p14="http://schemas.microsoft.com/office/powerpoint/2010/main" val="37781382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DC8CE-4E80-4BF8-9503-61176B9B79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HK"/>
          </a:p>
        </p:txBody>
      </p:sp>
      <p:sp>
        <p:nvSpPr>
          <p:cNvPr id="3" name="Text Placeholder 2">
            <a:extLst>
              <a:ext uri="{FF2B5EF4-FFF2-40B4-BE49-F238E27FC236}">
                <a16:creationId xmlns:a16="http://schemas.microsoft.com/office/drawing/2014/main" id="{F358D278-3686-4EDB-8A3B-08A991877F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71FA56-542C-4302-9264-A33182330156}"/>
              </a:ext>
            </a:extLst>
          </p:cNvPr>
          <p:cNvSpPr>
            <a:spLocks noGrp="1"/>
          </p:cNvSpPr>
          <p:nvPr>
            <p:ph type="dt" sz="half" idx="10"/>
          </p:nvPr>
        </p:nvSpPr>
        <p:spPr/>
        <p:txBody>
          <a:bodyPr/>
          <a:lstStyle/>
          <a:p>
            <a:fld id="{A15BF432-DF7E-401E-A394-D46D07EBBFCE}" type="datetimeFigureOut">
              <a:rPr lang="en-HK" smtClean="0"/>
              <a:t>30/8/2025</a:t>
            </a:fld>
            <a:endParaRPr lang="en-HK"/>
          </a:p>
        </p:txBody>
      </p:sp>
      <p:sp>
        <p:nvSpPr>
          <p:cNvPr id="5" name="Footer Placeholder 4">
            <a:extLst>
              <a:ext uri="{FF2B5EF4-FFF2-40B4-BE49-F238E27FC236}">
                <a16:creationId xmlns:a16="http://schemas.microsoft.com/office/drawing/2014/main" id="{59FB801D-7582-4B4C-9172-7E0B4A3B637F}"/>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9CCD92B9-A1EF-4906-8AEE-D84252C18460}"/>
              </a:ext>
            </a:extLst>
          </p:cNvPr>
          <p:cNvSpPr>
            <a:spLocks noGrp="1"/>
          </p:cNvSpPr>
          <p:nvPr>
            <p:ph type="sldNum" sz="quarter" idx="12"/>
          </p:nvPr>
        </p:nvSpPr>
        <p:spPr/>
        <p:txBody>
          <a:bodyPr/>
          <a:lstStyle/>
          <a:p>
            <a:fld id="{8051C06E-7AF4-454B-A237-4726220F46C8}" type="slidenum">
              <a:rPr lang="en-HK" smtClean="0"/>
              <a:t>‹#›</a:t>
            </a:fld>
            <a:endParaRPr lang="en-HK"/>
          </a:p>
        </p:txBody>
      </p:sp>
    </p:spTree>
    <p:extLst>
      <p:ext uri="{BB962C8B-B14F-4D97-AF65-F5344CB8AC3E}">
        <p14:creationId xmlns:p14="http://schemas.microsoft.com/office/powerpoint/2010/main" val="23493235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F213C-09FC-4066-BA8D-1DA0D450C634}"/>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A38410AF-7E92-4512-862B-E8B5364323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Content Placeholder 3">
            <a:extLst>
              <a:ext uri="{FF2B5EF4-FFF2-40B4-BE49-F238E27FC236}">
                <a16:creationId xmlns:a16="http://schemas.microsoft.com/office/drawing/2014/main" id="{8BD99C98-1EE2-4FCB-B3D2-4B2C8AF4A7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Date Placeholder 4">
            <a:extLst>
              <a:ext uri="{FF2B5EF4-FFF2-40B4-BE49-F238E27FC236}">
                <a16:creationId xmlns:a16="http://schemas.microsoft.com/office/drawing/2014/main" id="{F153A53E-117B-4562-9FC1-0277CE87E15F}"/>
              </a:ext>
            </a:extLst>
          </p:cNvPr>
          <p:cNvSpPr>
            <a:spLocks noGrp="1"/>
          </p:cNvSpPr>
          <p:nvPr>
            <p:ph type="dt" sz="half" idx="10"/>
          </p:nvPr>
        </p:nvSpPr>
        <p:spPr/>
        <p:txBody>
          <a:bodyPr/>
          <a:lstStyle/>
          <a:p>
            <a:fld id="{A15BF432-DF7E-401E-A394-D46D07EBBFCE}" type="datetimeFigureOut">
              <a:rPr lang="en-HK" smtClean="0"/>
              <a:t>30/8/2025</a:t>
            </a:fld>
            <a:endParaRPr lang="en-HK"/>
          </a:p>
        </p:txBody>
      </p:sp>
      <p:sp>
        <p:nvSpPr>
          <p:cNvPr id="6" name="Footer Placeholder 5">
            <a:extLst>
              <a:ext uri="{FF2B5EF4-FFF2-40B4-BE49-F238E27FC236}">
                <a16:creationId xmlns:a16="http://schemas.microsoft.com/office/drawing/2014/main" id="{8C249884-0832-4AD9-B97F-EFCB1ACF1777}"/>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4CA803E6-0B99-4C39-B070-ED8D51E2BF82}"/>
              </a:ext>
            </a:extLst>
          </p:cNvPr>
          <p:cNvSpPr>
            <a:spLocks noGrp="1"/>
          </p:cNvSpPr>
          <p:nvPr>
            <p:ph type="sldNum" sz="quarter" idx="12"/>
          </p:nvPr>
        </p:nvSpPr>
        <p:spPr/>
        <p:txBody>
          <a:bodyPr/>
          <a:lstStyle/>
          <a:p>
            <a:fld id="{8051C06E-7AF4-454B-A237-4726220F46C8}" type="slidenum">
              <a:rPr lang="en-HK" smtClean="0"/>
              <a:t>‹#›</a:t>
            </a:fld>
            <a:endParaRPr lang="en-HK"/>
          </a:p>
        </p:txBody>
      </p:sp>
    </p:spTree>
    <p:extLst>
      <p:ext uri="{BB962C8B-B14F-4D97-AF65-F5344CB8AC3E}">
        <p14:creationId xmlns:p14="http://schemas.microsoft.com/office/powerpoint/2010/main" val="31701941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7CE8B-BCFE-4CC8-AF1C-DF5C6DF0F61B}"/>
              </a:ext>
            </a:extLst>
          </p:cNvPr>
          <p:cNvSpPr>
            <a:spLocks noGrp="1"/>
          </p:cNvSpPr>
          <p:nvPr>
            <p:ph type="title"/>
          </p:nvPr>
        </p:nvSpPr>
        <p:spPr>
          <a:xfrm>
            <a:off x="839788" y="365125"/>
            <a:ext cx="10515600" cy="1325563"/>
          </a:xfrm>
        </p:spPr>
        <p:txBody>
          <a:bodyPr/>
          <a:lstStyle/>
          <a:p>
            <a:r>
              <a:rPr lang="en-US"/>
              <a:t>Click to edit Master title style</a:t>
            </a:r>
            <a:endParaRPr lang="en-HK"/>
          </a:p>
        </p:txBody>
      </p:sp>
      <p:sp>
        <p:nvSpPr>
          <p:cNvPr id="3" name="Text Placeholder 2">
            <a:extLst>
              <a:ext uri="{FF2B5EF4-FFF2-40B4-BE49-F238E27FC236}">
                <a16:creationId xmlns:a16="http://schemas.microsoft.com/office/drawing/2014/main" id="{D846A54B-4EBB-4630-88F6-072A34B6C6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3241CC-3A9D-4E42-92AE-10958A3269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Text Placeholder 4">
            <a:extLst>
              <a:ext uri="{FF2B5EF4-FFF2-40B4-BE49-F238E27FC236}">
                <a16:creationId xmlns:a16="http://schemas.microsoft.com/office/drawing/2014/main" id="{8B522658-F0F4-46BB-8C61-66D4A811DC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84C38F-5813-4D08-89BB-B19AC60D03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7" name="Date Placeholder 6">
            <a:extLst>
              <a:ext uri="{FF2B5EF4-FFF2-40B4-BE49-F238E27FC236}">
                <a16:creationId xmlns:a16="http://schemas.microsoft.com/office/drawing/2014/main" id="{0EE62794-2880-424A-B39F-48E46AB66B8F}"/>
              </a:ext>
            </a:extLst>
          </p:cNvPr>
          <p:cNvSpPr>
            <a:spLocks noGrp="1"/>
          </p:cNvSpPr>
          <p:nvPr>
            <p:ph type="dt" sz="half" idx="10"/>
          </p:nvPr>
        </p:nvSpPr>
        <p:spPr/>
        <p:txBody>
          <a:bodyPr/>
          <a:lstStyle/>
          <a:p>
            <a:fld id="{A15BF432-DF7E-401E-A394-D46D07EBBFCE}" type="datetimeFigureOut">
              <a:rPr lang="en-HK" smtClean="0"/>
              <a:t>30/8/2025</a:t>
            </a:fld>
            <a:endParaRPr lang="en-HK"/>
          </a:p>
        </p:txBody>
      </p:sp>
      <p:sp>
        <p:nvSpPr>
          <p:cNvPr id="8" name="Footer Placeholder 7">
            <a:extLst>
              <a:ext uri="{FF2B5EF4-FFF2-40B4-BE49-F238E27FC236}">
                <a16:creationId xmlns:a16="http://schemas.microsoft.com/office/drawing/2014/main" id="{A9470F50-553F-4F23-B525-505178C7F445}"/>
              </a:ext>
            </a:extLst>
          </p:cNvPr>
          <p:cNvSpPr>
            <a:spLocks noGrp="1"/>
          </p:cNvSpPr>
          <p:nvPr>
            <p:ph type="ftr" sz="quarter" idx="11"/>
          </p:nvPr>
        </p:nvSpPr>
        <p:spPr/>
        <p:txBody>
          <a:bodyPr/>
          <a:lstStyle/>
          <a:p>
            <a:endParaRPr lang="en-HK"/>
          </a:p>
        </p:txBody>
      </p:sp>
      <p:sp>
        <p:nvSpPr>
          <p:cNvPr id="9" name="Slide Number Placeholder 8">
            <a:extLst>
              <a:ext uri="{FF2B5EF4-FFF2-40B4-BE49-F238E27FC236}">
                <a16:creationId xmlns:a16="http://schemas.microsoft.com/office/drawing/2014/main" id="{DFE35573-99DB-447A-84CF-7BCCE99C88E0}"/>
              </a:ext>
            </a:extLst>
          </p:cNvPr>
          <p:cNvSpPr>
            <a:spLocks noGrp="1"/>
          </p:cNvSpPr>
          <p:nvPr>
            <p:ph type="sldNum" sz="quarter" idx="12"/>
          </p:nvPr>
        </p:nvSpPr>
        <p:spPr/>
        <p:txBody>
          <a:bodyPr/>
          <a:lstStyle/>
          <a:p>
            <a:fld id="{8051C06E-7AF4-454B-A237-4726220F46C8}" type="slidenum">
              <a:rPr lang="en-HK" smtClean="0"/>
              <a:t>‹#›</a:t>
            </a:fld>
            <a:endParaRPr lang="en-HK"/>
          </a:p>
        </p:txBody>
      </p:sp>
    </p:spTree>
    <p:extLst>
      <p:ext uri="{BB962C8B-B14F-4D97-AF65-F5344CB8AC3E}">
        <p14:creationId xmlns:p14="http://schemas.microsoft.com/office/powerpoint/2010/main" val="21849175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63562-6CCA-463A-885E-E38FBFD4EFAE}"/>
              </a:ext>
            </a:extLst>
          </p:cNvPr>
          <p:cNvSpPr>
            <a:spLocks noGrp="1"/>
          </p:cNvSpPr>
          <p:nvPr>
            <p:ph type="title"/>
          </p:nvPr>
        </p:nvSpPr>
        <p:spPr/>
        <p:txBody>
          <a:bodyPr/>
          <a:lstStyle/>
          <a:p>
            <a:r>
              <a:rPr lang="en-US"/>
              <a:t>Click to edit Master title style</a:t>
            </a:r>
            <a:endParaRPr lang="en-HK"/>
          </a:p>
        </p:txBody>
      </p:sp>
      <p:sp>
        <p:nvSpPr>
          <p:cNvPr id="3" name="Date Placeholder 2">
            <a:extLst>
              <a:ext uri="{FF2B5EF4-FFF2-40B4-BE49-F238E27FC236}">
                <a16:creationId xmlns:a16="http://schemas.microsoft.com/office/drawing/2014/main" id="{4DEC2407-7CE6-42B9-9115-5DA7E812317F}"/>
              </a:ext>
            </a:extLst>
          </p:cNvPr>
          <p:cNvSpPr>
            <a:spLocks noGrp="1"/>
          </p:cNvSpPr>
          <p:nvPr>
            <p:ph type="dt" sz="half" idx="10"/>
          </p:nvPr>
        </p:nvSpPr>
        <p:spPr/>
        <p:txBody>
          <a:bodyPr/>
          <a:lstStyle/>
          <a:p>
            <a:fld id="{A15BF432-DF7E-401E-A394-D46D07EBBFCE}" type="datetimeFigureOut">
              <a:rPr lang="en-HK" smtClean="0"/>
              <a:t>30/8/2025</a:t>
            </a:fld>
            <a:endParaRPr lang="en-HK"/>
          </a:p>
        </p:txBody>
      </p:sp>
      <p:sp>
        <p:nvSpPr>
          <p:cNvPr id="4" name="Footer Placeholder 3">
            <a:extLst>
              <a:ext uri="{FF2B5EF4-FFF2-40B4-BE49-F238E27FC236}">
                <a16:creationId xmlns:a16="http://schemas.microsoft.com/office/drawing/2014/main" id="{4731007A-4E89-4BD9-8E18-DC79563A6B44}"/>
              </a:ext>
            </a:extLst>
          </p:cNvPr>
          <p:cNvSpPr>
            <a:spLocks noGrp="1"/>
          </p:cNvSpPr>
          <p:nvPr>
            <p:ph type="ftr" sz="quarter" idx="11"/>
          </p:nvPr>
        </p:nvSpPr>
        <p:spPr/>
        <p:txBody>
          <a:bodyPr/>
          <a:lstStyle/>
          <a:p>
            <a:endParaRPr lang="en-HK"/>
          </a:p>
        </p:txBody>
      </p:sp>
      <p:sp>
        <p:nvSpPr>
          <p:cNvPr id="5" name="Slide Number Placeholder 4">
            <a:extLst>
              <a:ext uri="{FF2B5EF4-FFF2-40B4-BE49-F238E27FC236}">
                <a16:creationId xmlns:a16="http://schemas.microsoft.com/office/drawing/2014/main" id="{5B857920-EB07-4F73-A4D5-B3094D3CAC42}"/>
              </a:ext>
            </a:extLst>
          </p:cNvPr>
          <p:cNvSpPr>
            <a:spLocks noGrp="1"/>
          </p:cNvSpPr>
          <p:nvPr>
            <p:ph type="sldNum" sz="quarter" idx="12"/>
          </p:nvPr>
        </p:nvSpPr>
        <p:spPr/>
        <p:txBody>
          <a:bodyPr/>
          <a:lstStyle/>
          <a:p>
            <a:fld id="{8051C06E-7AF4-454B-A237-4726220F46C8}" type="slidenum">
              <a:rPr lang="en-HK" smtClean="0"/>
              <a:t>‹#›</a:t>
            </a:fld>
            <a:endParaRPr lang="en-HK"/>
          </a:p>
        </p:txBody>
      </p:sp>
    </p:spTree>
    <p:extLst>
      <p:ext uri="{BB962C8B-B14F-4D97-AF65-F5344CB8AC3E}">
        <p14:creationId xmlns:p14="http://schemas.microsoft.com/office/powerpoint/2010/main" val="18033193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227613-A82C-4C57-A9E1-F5428A10424B}"/>
              </a:ext>
            </a:extLst>
          </p:cNvPr>
          <p:cNvSpPr>
            <a:spLocks noGrp="1"/>
          </p:cNvSpPr>
          <p:nvPr>
            <p:ph type="dt" sz="half" idx="10"/>
          </p:nvPr>
        </p:nvSpPr>
        <p:spPr/>
        <p:txBody>
          <a:bodyPr/>
          <a:lstStyle/>
          <a:p>
            <a:fld id="{A15BF432-DF7E-401E-A394-D46D07EBBFCE}" type="datetimeFigureOut">
              <a:rPr lang="en-HK" smtClean="0"/>
              <a:t>30/8/2025</a:t>
            </a:fld>
            <a:endParaRPr lang="en-HK"/>
          </a:p>
        </p:txBody>
      </p:sp>
      <p:sp>
        <p:nvSpPr>
          <p:cNvPr id="3" name="Footer Placeholder 2">
            <a:extLst>
              <a:ext uri="{FF2B5EF4-FFF2-40B4-BE49-F238E27FC236}">
                <a16:creationId xmlns:a16="http://schemas.microsoft.com/office/drawing/2014/main" id="{8EE029B2-7D0B-42A5-9D6A-2EC7FB6A7F68}"/>
              </a:ext>
            </a:extLst>
          </p:cNvPr>
          <p:cNvSpPr>
            <a:spLocks noGrp="1"/>
          </p:cNvSpPr>
          <p:nvPr>
            <p:ph type="ftr" sz="quarter" idx="11"/>
          </p:nvPr>
        </p:nvSpPr>
        <p:spPr/>
        <p:txBody>
          <a:bodyPr/>
          <a:lstStyle/>
          <a:p>
            <a:endParaRPr lang="en-HK"/>
          </a:p>
        </p:txBody>
      </p:sp>
      <p:sp>
        <p:nvSpPr>
          <p:cNvPr id="4" name="Slide Number Placeholder 3">
            <a:extLst>
              <a:ext uri="{FF2B5EF4-FFF2-40B4-BE49-F238E27FC236}">
                <a16:creationId xmlns:a16="http://schemas.microsoft.com/office/drawing/2014/main" id="{FC137AF4-0862-4A24-A6D9-C99E59A6951F}"/>
              </a:ext>
            </a:extLst>
          </p:cNvPr>
          <p:cNvSpPr>
            <a:spLocks noGrp="1"/>
          </p:cNvSpPr>
          <p:nvPr>
            <p:ph type="sldNum" sz="quarter" idx="12"/>
          </p:nvPr>
        </p:nvSpPr>
        <p:spPr/>
        <p:txBody>
          <a:bodyPr/>
          <a:lstStyle/>
          <a:p>
            <a:fld id="{8051C06E-7AF4-454B-A237-4726220F46C8}" type="slidenum">
              <a:rPr lang="en-HK" smtClean="0"/>
              <a:t>‹#›</a:t>
            </a:fld>
            <a:endParaRPr lang="en-HK"/>
          </a:p>
        </p:txBody>
      </p:sp>
    </p:spTree>
    <p:extLst>
      <p:ext uri="{BB962C8B-B14F-4D97-AF65-F5344CB8AC3E}">
        <p14:creationId xmlns:p14="http://schemas.microsoft.com/office/powerpoint/2010/main" val="39825880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43A97-66D6-469A-97B1-03ED4CA302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Content Placeholder 2">
            <a:extLst>
              <a:ext uri="{FF2B5EF4-FFF2-40B4-BE49-F238E27FC236}">
                <a16:creationId xmlns:a16="http://schemas.microsoft.com/office/drawing/2014/main" id="{58CEC198-49E0-4A2F-80D4-EFC1F690A4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Text Placeholder 3">
            <a:extLst>
              <a:ext uri="{FF2B5EF4-FFF2-40B4-BE49-F238E27FC236}">
                <a16:creationId xmlns:a16="http://schemas.microsoft.com/office/drawing/2014/main" id="{2F3D7B35-2D43-467B-9511-A56D1DF1CE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C2AB89-4F01-4810-B3AE-91675039F4B0}"/>
              </a:ext>
            </a:extLst>
          </p:cNvPr>
          <p:cNvSpPr>
            <a:spLocks noGrp="1"/>
          </p:cNvSpPr>
          <p:nvPr>
            <p:ph type="dt" sz="half" idx="10"/>
          </p:nvPr>
        </p:nvSpPr>
        <p:spPr/>
        <p:txBody>
          <a:bodyPr/>
          <a:lstStyle/>
          <a:p>
            <a:fld id="{A15BF432-DF7E-401E-A394-D46D07EBBFCE}" type="datetimeFigureOut">
              <a:rPr lang="en-HK" smtClean="0"/>
              <a:t>30/8/2025</a:t>
            </a:fld>
            <a:endParaRPr lang="en-HK"/>
          </a:p>
        </p:txBody>
      </p:sp>
      <p:sp>
        <p:nvSpPr>
          <p:cNvPr id="6" name="Footer Placeholder 5">
            <a:extLst>
              <a:ext uri="{FF2B5EF4-FFF2-40B4-BE49-F238E27FC236}">
                <a16:creationId xmlns:a16="http://schemas.microsoft.com/office/drawing/2014/main" id="{2EB762AA-D344-416F-9E12-C56B2C0EBE94}"/>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A4756C58-05DF-4BF0-8328-1668E46D82FF}"/>
              </a:ext>
            </a:extLst>
          </p:cNvPr>
          <p:cNvSpPr>
            <a:spLocks noGrp="1"/>
          </p:cNvSpPr>
          <p:nvPr>
            <p:ph type="sldNum" sz="quarter" idx="12"/>
          </p:nvPr>
        </p:nvSpPr>
        <p:spPr/>
        <p:txBody>
          <a:bodyPr/>
          <a:lstStyle/>
          <a:p>
            <a:fld id="{8051C06E-7AF4-454B-A237-4726220F46C8}" type="slidenum">
              <a:rPr lang="en-HK" smtClean="0"/>
              <a:t>‹#›</a:t>
            </a:fld>
            <a:endParaRPr lang="en-HK"/>
          </a:p>
        </p:txBody>
      </p:sp>
    </p:spTree>
    <p:extLst>
      <p:ext uri="{BB962C8B-B14F-4D97-AF65-F5344CB8AC3E}">
        <p14:creationId xmlns:p14="http://schemas.microsoft.com/office/powerpoint/2010/main" val="10847043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062A-CD2E-4F2B-942C-E0C295EF71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Picture Placeholder 2">
            <a:extLst>
              <a:ext uri="{FF2B5EF4-FFF2-40B4-BE49-F238E27FC236}">
                <a16:creationId xmlns:a16="http://schemas.microsoft.com/office/drawing/2014/main" id="{98837B7E-A3FC-4902-A70E-E83A6D37F8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HK"/>
          </a:p>
        </p:txBody>
      </p:sp>
      <p:sp>
        <p:nvSpPr>
          <p:cNvPr id="4" name="Text Placeholder 3">
            <a:extLst>
              <a:ext uri="{FF2B5EF4-FFF2-40B4-BE49-F238E27FC236}">
                <a16:creationId xmlns:a16="http://schemas.microsoft.com/office/drawing/2014/main" id="{E9CECC5B-C9E2-4D6F-877E-1E8C546C61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EFC5B4-67AD-4049-9DA4-0573E51D1052}"/>
              </a:ext>
            </a:extLst>
          </p:cNvPr>
          <p:cNvSpPr>
            <a:spLocks noGrp="1"/>
          </p:cNvSpPr>
          <p:nvPr>
            <p:ph type="dt" sz="half" idx="10"/>
          </p:nvPr>
        </p:nvSpPr>
        <p:spPr/>
        <p:txBody>
          <a:bodyPr/>
          <a:lstStyle/>
          <a:p>
            <a:fld id="{A15BF432-DF7E-401E-A394-D46D07EBBFCE}" type="datetimeFigureOut">
              <a:rPr lang="en-HK" smtClean="0"/>
              <a:t>30/8/2025</a:t>
            </a:fld>
            <a:endParaRPr lang="en-HK"/>
          </a:p>
        </p:txBody>
      </p:sp>
      <p:sp>
        <p:nvSpPr>
          <p:cNvPr id="6" name="Footer Placeholder 5">
            <a:extLst>
              <a:ext uri="{FF2B5EF4-FFF2-40B4-BE49-F238E27FC236}">
                <a16:creationId xmlns:a16="http://schemas.microsoft.com/office/drawing/2014/main" id="{7A4D2965-A90C-4E07-A212-337FADF0E775}"/>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94FCF9CF-3044-416D-A430-DED0D5F1EED5}"/>
              </a:ext>
            </a:extLst>
          </p:cNvPr>
          <p:cNvSpPr>
            <a:spLocks noGrp="1"/>
          </p:cNvSpPr>
          <p:nvPr>
            <p:ph type="sldNum" sz="quarter" idx="12"/>
          </p:nvPr>
        </p:nvSpPr>
        <p:spPr/>
        <p:txBody>
          <a:bodyPr/>
          <a:lstStyle/>
          <a:p>
            <a:fld id="{8051C06E-7AF4-454B-A237-4726220F46C8}" type="slidenum">
              <a:rPr lang="en-HK" smtClean="0"/>
              <a:t>‹#›</a:t>
            </a:fld>
            <a:endParaRPr lang="en-HK"/>
          </a:p>
        </p:txBody>
      </p:sp>
    </p:spTree>
    <p:extLst>
      <p:ext uri="{BB962C8B-B14F-4D97-AF65-F5344CB8AC3E}">
        <p14:creationId xmlns:p14="http://schemas.microsoft.com/office/powerpoint/2010/main" val="16215942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42B91-7D5C-4C93-A4B1-6681A3BC21A7}"/>
              </a:ext>
            </a:extLst>
          </p:cNvPr>
          <p:cNvSpPr>
            <a:spLocks noGrp="1"/>
          </p:cNvSpPr>
          <p:nvPr>
            <p:ph type="title"/>
          </p:nvPr>
        </p:nvSpPr>
        <p:spPr/>
        <p:txBody>
          <a:bodyPr/>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7AB0C5C7-8652-4F0C-8248-13DFBD41D0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B7053771-4E55-4298-A878-F0E0ABA41835}"/>
              </a:ext>
            </a:extLst>
          </p:cNvPr>
          <p:cNvSpPr>
            <a:spLocks noGrp="1"/>
          </p:cNvSpPr>
          <p:nvPr>
            <p:ph type="dt" sz="half" idx="10"/>
          </p:nvPr>
        </p:nvSpPr>
        <p:spPr/>
        <p:txBody>
          <a:bodyPr/>
          <a:lstStyle/>
          <a:p>
            <a:fld id="{A15BF432-DF7E-401E-A394-D46D07EBBFCE}" type="datetimeFigureOut">
              <a:rPr lang="en-HK" smtClean="0"/>
              <a:t>30/8/2025</a:t>
            </a:fld>
            <a:endParaRPr lang="en-HK"/>
          </a:p>
        </p:txBody>
      </p:sp>
      <p:sp>
        <p:nvSpPr>
          <p:cNvPr id="5" name="Footer Placeholder 4">
            <a:extLst>
              <a:ext uri="{FF2B5EF4-FFF2-40B4-BE49-F238E27FC236}">
                <a16:creationId xmlns:a16="http://schemas.microsoft.com/office/drawing/2014/main" id="{A18EC3AC-6125-4001-972D-7C0424FE73C8}"/>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EE4294CD-38FD-48F0-973D-AA252CB92E14}"/>
              </a:ext>
            </a:extLst>
          </p:cNvPr>
          <p:cNvSpPr>
            <a:spLocks noGrp="1"/>
          </p:cNvSpPr>
          <p:nvPr>
            <p:ph type="sldNum" sz="quarter" idx="12"/>
          </p:nvPr>
        </p:nvSpPr>
        <p:spPr/>
        <p:txBody>
          <a:bodyPr/>
          <a:lstStyle/>
          <a:p>
            <a:fld id="{8051C06E-7AF4-454B-A237-4726220F46C8}" type="slidenum">
              <a:rPr lang="en-HK" smtClean="0"/>
              <a:t>‹#›</a:t>
            </a:fld>
            <a:endParaRPr lang="en-HK"/>
          </a:p>
        </p:txBody>
      </p:sp>
    </p:spTree>
    <p:extLst>
      <p:ext uri="{BB962C8B-B14F-4D97-AF65-F5344CB8AC3E}">
        <p14:creationId xmlns:p14="http://schemas.microsoft.com/office/powerpoint/2010/main" val="27850645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6052B7-3FC5-48FE-BA72-10BC978AE62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8F92D1E3-3F9C-4167-B88A-F6BC094601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79645A2E-9C47-4F49-B744-0239C52D33E3}"/>
              </a:ext>
            </a:extLst>
          </p:cNvPr>
          <p:cNvSpPr>
            <a:spLocks noGrp="1"/>
          </p:cNvSpPr>
          <p:nvPr>
            <p:ph type="dt" sz="half" idx="10"/>
          </p:nvPr>
        </p:nvSpPr>
        <p:spPr/>
        <p:txBody>
          <a:bodyPr/>
          <a:lstStyle/>
          <a:p>
            <a:fld id="{A15BF432-DF7E-401E-A394-D46D07EBBFCE}" type="datetimeFigureOut">
              <a:rPr lang="en-HK" smtClean="0"/>
              <a:t>30/8/2025</a:t>
            </a:fld>
            <a:endParaRPr lang="en-HK"/>
          </a:p>
        </p:txBody>
      </p:sp>
      <p:sp>
        <p:nvSpPr>
          <p:cNvPr id="5" name="Footer Placeholder 4">
            <a:extLst>
              <a:ext uri="{FF2B5EF4-FFF2-40B4-BE49-F238E27FC236}">
                <a16:creationId xmlns:a16="http://schemas.microsoft.com/office/drawing/2014/main" id="{F5095998-C1E2-471B-BE59-4C3E893E2EF2}"/>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87EABCEC-0849-464A-B3F1-4F60861AB04A}"/>
              </a:ext>
            </a:extLst>
          </p:cNvPr>
          <p:cNvSpPr>
            <a:spLocks noGrp="1"/>
          </p:cNvSpPr>
          <p:nvPr>
            <p:ph type="sldNum" sz="quarter" idx="12"/>
          </p:nvPr>
        </p:nvSpPr>
        <p:spPr/>
        <p:txBody>
          <a:bodyPr/>
          <a:lstStyle/>
          <a:p>
            <a:fld id="{8051C06E-7AF4-454B-A237-4726220F46C8}" type="slidenum">
              <a:rPr lang="en-HK" smtClean="0"/>
              <a:t>‹#›</a:t>
            </a:fld>
            <a:endParaRPr lang="en-HK"/>
          </a:p>
        </p:txBody>
      </p:sp>
    </p:spTree>
    <p:extLst>
      <p:ext uri="{BB962C8B-B14F-4D97-AF65-F5344CB8AC3E}">
        <p14:creationId xmlns:p14="http://schemas.microsoft.com/office/powerpoint/2010/main" val="176999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a:t>Click to edit Master title style</a:t>
            </a:r>
            <a:endParaRPr lang="zh-HK" altLang="en-US"/>
          </a:p>
        </p:txBody>
      </p:sp>
      <p:sp>
        <p:nvSpPr>
          <p:cNvPr id="3" name="Content Placeholder 2"/>
          <p:cNvSpPr>
            <a:spLocks noGrp="1"/>
          </p:cNvSpPr>
          <p:nvPr>
            <p:ph idx="1"/>
          </p:nvPr>
        </p:nvSpPr>
        <p:spPr/>
        <p:txBody>
          <a:bodyPr/>
          <a:lstStyle/>
          <a:p>
            <a:pPr lvl="0"/>
            <a:r>
              <a:rPr lang="en-US" altLang="zh-HK" dirty="0"/>
              <a:t>Click to edit Master text styles</a:t>
            </a:r>
          </a:p>
          <a:p>
            <a:pPr lvl="1"/>
            <a:r>
              <a:rPr lang="en-US" altLang="zh-HK" dirty="0"/>
              <a:t>Second level</a:t>
            </a:r>
          </a:p>
          <a:p>
            <a:pPr lvl="2"/>
            <a:r>
              <a:rPr lang="en-US" altLang="zh-HK" dirty="0"/>
              <a:t>Third level</a:t>
            </a:r>
          </a:p>
          <a:p>
            <a:pPr lvl="3"/>
            <a:r>
              <a:rPr lang="en-US" altLang="zh-HK" dirty="0"/>
              <a:t>Fourth level</a:t>
            </a:r>
          </a:p>
          <a:p>
            <a:pPr lvl="4"/>
            <a:r>
              <a:rPr lang="en-US" altLang="zh-HK" dirty="0"/>
              <a:t>Fifth level</a:t>
            </a:r>
            <a:endParaRPr lang="zh-HK" altLang="en-US" dirty="0"/>
          </a:p>
        </p:txBody>
      </p:sp>
      <p:sp>
        <p:nvSpPr>
          <p:cNvPr id="4" name="Date Placeholder 3"/>
          <p:cNvSpPr>
            <a:spLocks noGrp="1"/>
          </p:cNvSpPr>
          <p:nvPr>
            <p:ph type="dt" sz="half" idx="10"/>
          </p:nvPr>
        </p:nvSpPr>
        <p:spPr>
          <a:xfrm>
            <a:off x="3023659" y="6356351"/>
            <a:ext cx="2844800" cy="365125"/>
          </a:xfrm>
        </p:spPr>
        <p:txBody>
          <a:bodyPr/>
          <a:lstStyle/>
          <a:p>
            <a:fld id="{2BC25F45-52E5-487B-8366-D72B20A8DB93}" type="datetimeFigureOut">
              <a:rPr lang="zh-HK" altLang="en-US" smtClean="0"/>
              <a:pPr/>
              <a:t>30/8/2025</a:t>
            </a:fld>
            <a:endParaRPr lang="zh-HK" altLang="en-US"/>
          </a:p>
        </p:txBody>
      </p:sp>
      <p:sp>
        <p:nvSpPr>
          <p:cNvPr id="5" name="Footer Placeholder 4"/>
          <p:cNvSpPr>
            <a:spLocks noGrp="1"/>
          </p:cNvSpPr>
          <p:nvPr>
            <p:ph type="ftr" sz="quarter" idx="11"/>
          </p:nvPr>
        </p:nvSpPr>
        <p:spPr/>
        <p:txBody>
          <a:bodyPr/>
          <a:lstStyle/>
          <a:p>
            <a:endParaRPr lang="zh-HK" altLang="en-US" dirty="0"/>
          </a:p>
        </p:txBody>
      </p:sp>
      <p:sp>
        <p:nvSpPr>
          <p:cNvPr id="6" name="Slide Number Placeholder 5"/>
          <p:cNvSpPr>
            <a:spLocks noGrp="1"/>
          </p:cNvSpPr>
          <p:nvPr>
            <p:ph type="sldNum" sz="quarter" idx="12"/>
          </p:nvPr>
        </p:nvSpPr>
        <p:spPr>
          <a:xfrm>
            <a:off x="5615947" y="6356351"/>
            <a:ext cx="2844800" cy="365125"/>
          </a:xfrm>
        </p:spPr>
        <p:txBody>
          <a:bodyPr/>
          <a:lstStyle/>
          <a:p>
            <a:fld id="{6E0C3B79-00F5-414C-B327-C6E1AC21F683}" type="slidenum">
              <a:rPr lang="zh-HK" altLang="en-US" smtClean="0"/>
              <a:pPr/>
              <a:t>‹#›</a:t>
            </a:fld>
            <a:endParaRPr lang="zh-HK" altLang="en-US"/>
          </a:p>
        </p:txBody>
      </p:sp>
    </p:spTree>
    <p:extLst>
      <p:ext uri="{BB962C8B-B14F-4D97-AF65-F5344CB8AC3E}">
        <p14:creationId xmlns:p14="http://schemas.microsoft.com/office/powerpoint/2010/main" val="3299106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a:t>Click to edit Master title style</a:t>
            </a:r>
            <a:endParaRPr lang="zh-HK" altLang="en-US"/>
          </a:p>
        </p:txBody>
      </p:sp>
      <p:sp>
        <p:nvSpPr>
          <p:cNvPr id="3" name="Content Placeholder 2"/>
          <p:cNvSpPr>
            <a:spLocks noGrp="1"/>
          </p:cNvSpPr>
          <p:nvPr>
            <p:ph idx="1"/>
          </p:nvPr>
        </p:nvSpPr>
        <p:spPr/>
        <p:txBody>
          <a:bodyPr/>
          <a:lstStyle/>
          <a:p>
            <a:pPr lvl="0"/>
            <a:r>
              <a:rPr lang="en-US" altLang="zh-HK" dirty="0"/>
              <a:t>Click to edit Master text styles</a:t>
            </a:r>
          </a:p>
          <a:p>
            <a:pPr lvl="1"/>
            <a:r>
              <a:rPr lang="en-US" altLang="zh-HK" dirty="0"/>
              <a:t>Second level</a:t>
            </a:r>
          </a:p>
          <a:p>
            <a:pPr lvl="2"/>
            <a:r>
              <a:rPr lang="en-US" altLang="zh-HK" dirty="0"/>
              <a:t>Third level</a:t>
            </a:r>
          </a:p>
          <a:p>
            <a:pPr lvl="3"/>
            <a:r>
              <a:rPr lang="en-US" altLang="zh-HK" dirty="0"/>
              <a:t>Fourth level</a:t>
            </a:r>
          </a:p>
          <a:p>
            <a:pPr lvl="4"/>
            <a:r>
              <a:rPr lang="en-US" altLang="zh-HK" dirty="0"/>
              <a:t>Fifth level</a:t>
            </a:r>
            <a:endParaRPr lang="zh-HK" altLang="en-US" dirty="0"/>
          </a:p>
        </p:txBody>
      </p:sp>
      <p:sp>
        <p:nvSpPr>
          <p:cNvPr id="4" name="Date Placeholder 3"/>
          <p:cNvSpPr>
            <a:spLocks noGrp="1"/>
          </p:cNvSpPr>
          <p:nvPr>
            <p:ph type="dt" sz="half" idx="10"/>
          </p:nvPr>
        </p:nvSpPr>
        <p:spPr/>
        <p:txBody>
          <a:bodyPr/>
          <a:lstStyle/>
          <a:p>
            <a:fld id="{2BC25F45-52E5-487B-8366-D72B20A8DB93}" type="datetimeFigureOut">
              <a:rPr lang="zh-HK" altLang="en-US" smtClean="0"/>
              <a:pPr/>
              <a:t>30/8/2025</a:t>
            </a:fld>
            <a:endParaRPr lang="zh-HK" altLang="en-US"/>
          </a:p>
        </p:txBody>
      </p:sp>
      <p:sp>
        <p:nvSpPr>
          <p:cNvPr id="5" name="Footer Placeholder 4"/>
          <p:cNvSpPr>
            <a:spLocks noGrp="1"/>
          </p:cNvSpPr>
          <p:nvPr>
            <p:ph type="ftr" sz="quarter" idx="11"/>
          </p:nvPr>
        </p:nvSpPr>
        <p:spPr>
          <a:xfrm>
            <a:off x="1775520" y="6356351"/>
            <a:ext cx="3860800" cy="365125"/>
          </a:xfrm>
        </p:spPr>
        <p:txBody>
          <a:bodyPr/>
          <a:lstStyle/>
          <a:p>
            <a:endParaRPr lang="zh-HK" altLang="en-US" dirty="0"/>
          </a:p>
        </p:txBody>
      </p:sp>
      <p:sp>
        <p:nvSpPr>
          <p:cNvPr id="6" name="Slide Number Placeholder 5"/>
          <p:cNvSpPr>
            <a:spLocks noGrp="1"/>
          </p:cNvSpPr>
          <p:nvPr>
            <p:ph type="sldNum" sz="quarter" idx="12"/>
          </p:nvPr>
        </p:nvSpPr>
        <p:spPr>
          <a:xfrm>
            <a:off x="4079776" y="6356351"/>
            <a:ext cx="2844800" cy="365125"/>
          </a:xfrm>
        </p:spPr>
        <p:txBody>
          <a:bodyPr/>
          <a:lstStyle/>
          <a:p>
            <a:fld id="{6E0C3B79-00F5-414C-B327-C6E1AC21F683}" type="slidenum">
              <a:rPr lang="zh-HK" altLang="en-US" smtClean="0"/>
              <a:pPr/>
              <a:t>‹#›</a:t>
            </a:fld>
            <a:endParaRPr lang="zh-HK" altLang="en-US"/>
          </a:p>
        </p:txBody>
      </p:sp>
    </p:spTree>
    <p:extLst>
      <p:ext uri="{BB962C8B-B14F-4D97-AF65-F5344CB8AC3E}">
        <p14:creationId xmlns:p14="http://schemas.microsoft.com/office/powerpoint/2010/main" val="632767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a:t>Click to edit Master title style</a:t>
            </a:r>
            <a:endParaRPr lang="zh-HK" altLang="en-US"/>
          </a:p>
        </p:txBody>
      </p:sp>
      <p:sp>
        <p:nvSpPr>
          <p:cNvPr id="3" name="Content Placeholder 2"/>
          <p:cNvSpPr>
            <a:spLocks noGrp="1"/>
          </p:cNvSpPr>
          <p:nvPr>
            <p:ph idx="1"/>
          </p:nvPr>
        </p:nvSpPr>
        <p:spPr/>
        <p:txBody>
          <a:bodyPr/>
          <a:lstStyle/>
          <a:p>
            <a:pPr lvl="0"/>
            <a:r>
              <a:rPr lang="en-US" altLang="zh-HK" dirty="0"/>
              <a:t>Click to edit Master text styles</a:t>
            </a:r>
          </a:p>
          <a:p>
            <a:pPr lvl="1"/>
            <a:r>
              <a:rPr lang="en-US" altLang="zh-HK" dirty="0"/>
              <a:t>Second level</a:t>
            </a:r>
          </a:p>
          <a:p>
            <a:pPr lvl="2"/>
            <a:r>
              <a:rPr lang="en-US" altLang="zh-HK" dirty="0"/>
              <a:t>Third level</a:t>
            </a:r>
          </a:p>
          <a:p>
            <a:pPr lvl="3"/>
            <a:r>
              <a:rPr lang="en-US" altLang="zh-HK" dirty="0"/>
              <a:t>Fourth level</a:t>
            </a:r>
          </a:p>
          <a:p>
            <a:pPr lvl="4"/>
            <a:r>
              <a:rPr lang="en-US" altLang="zh-HK" dirty="0"/>
              <a:t>Fifth level</a:t>
            </a:r>
            <a:endParaRPr lang="zh-HK" altLang="en-US" dirty="0"/>
          </a:p>
        </p:txBody>
      </p:sp>
      <p:sp>
        <p:nvSpPr>
          <p:cNvPr id="4" name="Date Placeholder 3"/>
          <p:cNvSpPr>
            <a:spLocks noGrp="1"/>
          </p:cNvSpPr>
          <p:nvPr>
            <p:ph type="dt" sz="half" idx="10"/>
          </p:nvPr>
        </p:nvSpPr>
        <p:spPr/>
        <p:txBody>
          <a:bodyPr/>
          <a:lstStyle/>
          <a:p>
            <a:fld id="{2BC25F45-52E5-487B-8366-D72B20A8DB93}" type="datetimeFigureOut">
              <a:rPr lang="zh-HK" altLang="en-US" smtClean="0"/>
              <a:pPr/>
              <a:t>30/8/2025</a:t>
            </a:fld>
            <a:endParaRPr lang="zh-HK" altLang="en-US"/>
          </a:p>
        </p:txBody>
      </p:sp>
      <p:sp>
        <p:nvSpPr>
          <p:cNvPr id="5" name="Footer Placeholder 4"/>
          <p:cNvSpPr>
            <a:spLocks noGrp="1"/>
          </p:cNvSpPr>
          <p:nvPr>
            <p:ph type="ftr" sz="quarter" idx="11"/>
          </p:nvPr>
        </p:nvSpPr>
        <p:spPr/>
        <p:txBody>
          <a:bodyPr/>
          <a:lstStyle/>
          <a:p>
            <a:endParaRPr lang="zh-HK" altLang="en-US" dirty="0"/>
          </a:p>
        </p:txBody>
      </p:sp>
      <p:sp>
        <p:nvSpPr>
          <p:cNvPr id="6" name="Slide Number Placeholder 5"/>
          <p:cNvSpPr>
            <a:spLocks noGrp="1"/>
          </p:cNvSpPr>
          <p:nvPr>
            <p:ph type="sldNum" sz="quarter" idx="12"/>
          </p:nvPr>
        </p:nvSpPr>
        <p:spPr/>
        <p:txBody>
          <a:bodyPr/>
          <a:lstStyle/>
          <a:p>
            <a:fld id="{6E0C3B79-00F5-414C-B327-C6E1AC21F683}" type="slidenum">
              <a:rPr lang="zh-HK" altLang="en-US" smtClean="0"/>
              <a:pPr/>
              <a:t>‹#›</a:t>
            </a:fld>
            <a:endParaRPr lang="zh-HK" altLang="en-US"/>
          </a:p>
        </p:txBody>
      </p:sp>
    </p:spTree>
    <p:extLst>
      <p:ext uri="{BB962C8B-B14F-4D97-AF65-F5344CB8AC3E}">
        <p14:creationId xmlns:p14="http://schemas.microsoft.com/office/powerpoint/2010/main" val="875308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a:t>Click to edit Master title style</a:t>
            </a:r>
            <a:endParaRPr lang="zh-HK" altLang="en-US"/>
          </a:p>
        </p:txBody>
      </p:sp>
      <p:sp>
        <p:nvSpPr>
          <p:cNvPr id="3" name="Content Placeholder 2"/>
          <p:cNvSpPr>
            <a:spLocks noGrp="1"/>
          </p:cNvSpPr>
          <p:nvPr>
            <p:ph idx="1"/>
          </p:nvPr>
        </p:nvSpPr>
        <p:spPr/>
        <p:txBody>
          <a:bodyPr/>
          <a:lstStyle/>
          <a:p>
            <a:pPr lvl="0"/>
            <a:r>
              <a:rPr lang="en-US" altLang="zh-HK" dirty="0"/>
              <a:t>Click to edit Master text styles</a:t>
            </a:r>
          </a:p>
          <a:p>
            <a:pPr lvl="1"/>
            <a:r>
              <a:rPr lang="en-US" altLang="zh-HK" dirty="0"/>
              <a:t>Second level</a:t>
            </a:r>
          </a:p>
          <a:p>
            <a:pPr lvl="2"/>
            <a:r>
              <a:rPr lang="en-US" altLang="zh-HK" dirty="0"/>
              <a:t>Third level</a:t>
            </a:r>
          </a:p>
          <a:p>
            <a:pPr lvl="3"/>
            <a:r>
              <a:rPr lang="en-US" altLang="zh-HK" dirty="0"/>
              <a:t>Fourth level</a:t>
            </a:r>
          </a:p>
          <a:p>
            <a:pPr lvl="4"/>
            <a:r>
              <a:rPr lang="en-US" altLang="zh-HK" dirty="0"/>
              <a:t>Fifth level</a:t>
            </a:r>
            <a:endParaRPr lang="zh-HK" altLang="en-US" dirty="0"/>
          </a:p>
        </p:txBody>
      </p:sp>
      <p:sp>
        <p:nvSpPr>
          <p:cNvPr id="4" name="Date Placeholder 3"/>
          <p:cNvSpPr>
            <a:spLocks noGrp="1"/>
          </p:cNvSpPr>
          <p:nvPr>
            <p:ph type="dt" sz="half" idx="10"/>
          </p:nvPr>
        </p:nvSpPr>
        <p:spPr>
          <a:xfrm>
            <a:off x="3311691" y="6356351"/>
            <a:ext cx="2844800" cy="365125"/>
          </a:xfrm>
        </p:spPr>
        <p:txBody>
          <a:bodyPr/>
          <a:lstStyle/>
          <a:p>
            <a:fld id="{2BC25F45-52E5-487B-8366-D72B20A8DB93}" type="datetimeFigureOut">
              <a:rPr lang="zh-HK" altLang="en-US" smtClean="0"/>
              <a:pPr/>
              <a:t>30/8/2025</a:t>
            </a:fld>
            <a:endParaRPr lang="zh-HK" altLang="en-US"/>
          </a:p>
        </p:txBody>
      </p:sp>
      <p:sp>
        <p:nvSpPr>
          <p:cNvPr id="5" name="Footer Placeholder 4"/>
          <p:cNvSpPr>
            <a:spLocks noGrp="1"/>
          </p:cNvSpPr>
          <p:nvPr>
            <p:ph type="ftr" sz="quarter" idx="11"/>
          </p:nvPr>
        </p:nvSpPr>
        <p:spPr>
          <a:xfrm>
            <a:off x="4175787" y="6356351"/>
            <a:ext cx="3860800" cy="365125"/>
          </a:xfrm>
        </p:spPr>
        <p:txBody>
          <a:bodyPr/>
          <a:lstStyle/>
          <a:p>
            <a:endParaRPr lang="zh-HK" altLang="en-US" dirty="0"/>
          </a:p>
        </p:txBody>
      </p:sp>
      <p:sp>
        <p:nvSpPr>
          <p:cNvPr id="6" name="Slide Number Placeholder 5"/>
          <p:cNvSpPr>
            <a:spLocks noGrp="1"/>
          </p:cNvSpPr>
          <p:nvPr>
            <p:ph type="sldNum" sz="quarter" idx="12"/>
          </p:nvPr>
        </p:nvSpPr>
        <p:spPr/>
        <p:txBody>
          <a:bodyPr/>
          <a:lstStyle/>
          <a:p>
            <a:fld id="{6E0C3B79-00F5-414C-B327-C6E1AC21F683}" type="slidenum">
              <a:rPr lang="zh-HK" altLang="en-US" smtClean="0"/>
              <a:pPr/>
              <a:t>‹#›</a:t>
            </a:fld>
            <a:endParaRPr lang="zh-HK" altLang="en-US"/>
          </a:p>
        </p:txBody>
      </p:sp>
    </p:spTree>
    <p:extLst>
      <p:ext uri="{BB962C8B-B14F-4D97-AF65-F5344CB8AC3E}">
        <p14:creationId xmlns:p14="http://schemas.microsoft.com/office/powerpoint/2010/main" val="4010252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a:t>Click to edit Master title style</a:t>
            </a:r>
            <a:endParaRPr lang="zh-HK" altLang="en-US"/>
          </a:p>
        </p:txBody>
      </p:sp>
      <p:sp>
        <p:nvSpPr>
          <p:cNvPr id="3" name="Content Placeholder 2"/>
          <p:cNvSpPr>
            <a:spLocks noGrp="1"/>
          </p:cNvSpPr>
          <p:nvPr>
            <p:ph idx="1"/>
          </p:nvPr>
        </p:nvSpPr>
        <p:spPr/>
        <p:txBody>
          <a:bodyPr/>
          <a:lstStyle/>
          <a:p>
            <a:pPr lvl="0"/>
            <a:r>
              <a:rPr lang="en-US" altLang="zh-HK" dirty="0"/>
              <a:t>Click to edit Master text styles</a:t>
            </a:r>
          </a:p>
          <a:p>
            <a:pPr lvl="1"/>
            <a:r>
              <a:rPr lang="en-US" altLang="zh-HK" dirty="0"/>
              <a:t>Second level</a:t>
            </a:r>
          </a:p>
          <a:p>
            <a:pPr lvl="2"/>
            <a:r>
              <a:rPr lang="en-US" altLang="zh-HK" dirty="0"/>
              <a:t>Third level</a:t>
            </a:r>
          </a:p>
          <a:p>
            <a:pPr lvl="3"/>
            <a:r>
              <a:rPr lang="en-US" altLang="zh-HK" dirty="0"/>
              <a:t>Fourth level</a:t>
            </a:r>
          </a:p>
          <a:p>
            <a:pPr lvl="4"/>
            <a:r>
              <a:rPr lang="en-US" altLang="zh-HK" dirty="0"/>
              <a:t>Fifth level</a:t>
            </a:r>
            <a:endParaRPr lang="zh-HK" altLang="en-US" dirty="0"/>
          </a:p>
        </p:txBody>
      </p:sp>
      <p:sp>
        <p:nvSpPr>
          <p:cNvPr id="4" name="Date Placeholder 3"/>
          <p:cNvSpPr>
            <a:spLocks noGrp="1"/>
          </p:cNvSpPr>
          <p:nvPr>
            <p:ph type="dt" sz="half" idx="10"/>
          </p:nvPr>
        </p:nvSpPr>
        <p:spPr/>
        <p:txBody>
          <a:bodyPr/>
          <a:lstStyle/>
          <a:p>
            <a:fld id="{2BC25F45-52E5-487B-8366-D72B20A8DB93}" type="datetimeFigureOut">
              <a:rPr lang="zh-HK" altLang="en-US" smtClean="0"/>
              <a:pPr/>
              <a:t>30/8/2025</a:t>
            </a:fld>
            <a:endParaRPr lang="zh-HK" altLang="en-US"/>
          </a:p>
        </p:txBody>
      </p:sp>
      <p:sp>
        <p:nvSpPr>
          <p:cNvPr id="5" name="Footer Placeholder 4"/>
          <p:cNvSpPr>
            <a:spLocks noGrp="1"/>
          </p:cNvSpPr>
          <p:nvPr>
            <p:ph type="ftr" sz="quarter" idx="11"/>
          </p:nvPr>
        </p:nvSpPr>
        <p:spPr>
          <a:xfrm>
            <a:off x="1775520" y="6356351"/>
            <a:ext cx="3860800" cy="365125"/>
          </a:xfrm>
        </p:spPr>
        <p:txBody>
          <a:bodyPr/>
          <a:lstStyle/>
          <a:p>
            <a:endParaRPr lang="zh-HK" altLang="en-US" dirty="0"/>
          </a:p>
        </p:txBody>
      </p:sp>
      <p:sp>
        <p:nvSpPr>
          <p:cNvPr id="6" name="Slide Number Placeholder 5"/>
          <p:cNvSpPr>
            <a:spLocks noGrp="1"/>
          </p:cNvSpPr>
          <p:nvPr>
            <p:ph type="sldNum" sz="quarter" idx="12"/>
          </p:nvPr>
        </p:nvSpPr>
        <p:spPr>
          <a:xfrm>
            <a:off x="4079776" y="6356351"/>
            <a:ext cx="2844800" cy="365125"/>
          </a:xfrm>
        </p:spPr>
        <p:txBody>
          <a:bodyPr/>
          <a:lstStyle/>
          <a:p>
            <a:fld id="{6E0C3B79-00F5-414C-B327-C6E1AC21F683}" type="slidenum">
              <a:rPr lang="zh-HK" altLang="en-US" smtClean="0"/>
              <a:pPr/>
              <a:t>‹#›</a:t>
            </a:fld>
            <a:endParaRPr lang="zh-HK" altLang="en-US"/>
          </a:p>
        </p:txBody>
      </p:sp>
    </p:spTree>
    <p:extLst>
      <p:ext uri="{BB962C8B-B14F-4D97-AF65-F5344CB8AC3E}">
        <p14:creationId xmlns:p14="http://schemas.microsoft.com/office/powerpoint/2010/main" val="2592200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a:t>Click to edit Master title style</a:t>
            </a:r>
            <a:endParaRPr lang="zh-HK" altLang="en-US"/>
          </a:p>
        </p:txBody>
      </p:sp>
      <p:sp>
        <p:nvSpPr>
          <p:cNvPr id="3" name="Content Placeholder 2"/>
          <p:cNvSpPr>
            <a:spLocks noGrp="1"/>
          </p:cNvSpPr>
          <p:nvPr>
            <p:ph idx="1"/>
          </p:nvPr>
        </p:nvSpPr>
        <p:spPr/>
        <p:txBody>
          <a:bodyPr/>
          <a:lstStyle/>
          <a:p>
            <a:pPr lvl="0"/>
            <a:r>
              <a:rPr lang="en-US" altLang="zh-HK" dirty="0"/>
              <a:t>Click to edit Master text styles</a:t>
            </a:r>
          </a:p>
          <a:p>
            <a:pPr lvl="1"/>
            <a:r>
              <a:rPr lang="en-US" altLang="zh-HK" dirty="0"/>
              <a:t>Second level</a:t>
            </a:r>
          </a:p>
          <a:p>
            <a:pPr lvl="2"/>
            <a:r>
              <a:rPr lang="en-US" altLang="zh-HK" dirty="0"/>
              <a:t>Third level</a:t>
            </a:r>
          </a:p>
          <a:p>
            <a:pPr lvl="3"/>
            <a:r>
              <a:rPr lang="en-US" altLang="zh-HK" dirty="0"/>
              <a:t>Fourth level</a:t>
            </a:r>
          </a:p>
          <a:p>
            <a:pPr lvl="4"/>
            <a:r>
              <a:rPr lang="en-US" altLang="zh-HK" dirty="0"/>
              <a:t>Fifth level</a:t>
            </a:r>
            <a:endParaRPr lang="zh-HK" altLang="en-US" dirty="0"/>
          </a:p>
        </p:txBody>
      </p:sp>
      <p:sp>
        <p:nvSpPr>
          <p:cNvPr id="4" name="Date Placeholder 3"/>
          <p:cNvSpPr>
            <a:spLocks noGrp="1"/>
          </p:cNvSpPr>
          <p:nvPr>
            <p:ph type="dt" sz="half" idx="10"/>
          </p:nvPr>
        </p:nvSpPr>
        <p:spPr/>
        <p:txBody>
          <a:bodyPr/>
          <a:lstStyle/>
          <a:p>
            <a:fld id="{2BC25F45-52E5-487B-8366-D72B20A8DB93}" type="datetimeFigureOut">
              <a:rPr lang="zh-HK" altLang="en-US" smtClean="0"/>
              <a:pPr/>
              <a:t>30/8/2025</a:t>
            </a:fld>
            <a:endParaRPr lang="zh-HK" altLang="en-US"/>
          </a:p>
        </p:txBody>
      </p:sp>
      <p:sp>
        <p:nvSpPr>
          <p:cNvPr id="5" name="Footer Placeholder 4"/>
          <p:cNvSpPr>
            <a:spLocks noGrp="1"/>
          </p:cNvSpPr>
          <p:nvPr>
            <p:ph type="ftr" sz="quarter" idx="11"/>
          </p:nvPr>
        </p:nvSpPr>
        <p:spPr/>
        <p:txBody>
          <a:bodyPr/>
          <a:lstStyle/>
          <a:p>
            <a:endParaRPr lang="zh-HK" altLang="en-US" dirty="0"/>
          </a:p>
        </p:txBody>
      </p:sp>
      <p:sp>
        <p:nvSpPr>
          <p:cNvPr id="6" name="Slide Number Placeholder 5"/>
          <p:cNvSpPr>
            <a:spLocks noGrp="1"/>
          </p:cNvSpPr>
          <p:nvPr>
            <p:ph type="sldNum" sz="quarter" idx="12"/>
          </p:nvPr>
        </p:nvSpPr>
        <p:spPr/>
        <p:txBody>
          <a:bodyPr/>
          <a:lstStyle/>
          <a:p>
            <a:fld id="{6E0C3B79-00F5-414C-B327-C6E1AC21F683}" type="slidenum">
              <a:rPr lang="zh-HK" altLang="en-US" smtClean="0"/>
              <a:pPr/>
              <a:t>‹#›</a:t>
            </a:fld>
            <a:endParaRPr lang="zh-HK" altLang="en-US"/>
          </a:p>
        </p:txBody>
      </p:sp>
    </p:spTree>
    <p:extLst>
      <p:ext uri="{BB962C8B-B14F-4D97-AF65-F5344CB8AC3E}">
        <p14:creationId xmlns:p14="http://schemas.microsoft.com/office/powerpoint/2010/main" val="1879052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ltLang="zh-HK" dirty="0"/>
              <a:t>Click to edit Master title style</a:t>
            </a:r>
            <a:endParaRPr lang="zh-HK" alt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C25F45-52E5-487B-8366-D72B20A8DB93}" type="datetimeFigureOut">
              <a:rPr lang="zh-HK" altLang="en-US" smtClean="0"/>
              <a:pPr/>
              <a:t>30/8/2025</a:t>
            </a:fld>
            <a:endParaRPr lang="zh-HK" altLang="en-US"/>
          </a:p>
        </p:txBody>
      </p:sp>
      <p:sp>
        <p:nvSpPr>
          <p:cNvPr id="5" name="Footer Placeholder 4"/>
          <p:cNvSpPr>
            <a:spLocks noGrp="1"/>
          </p:cNvSpPr>
          <p:nvPr>
            <p:ph type="ftr" sz="quarter" idx="3"/>
          </p:nvPr>
        </p:nvSpPr>
        <p:spPr>
          <a:xfrm>
            <a:off x="3023659"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6192011"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0C3B79-00F5-414C-B327-C6E1AC21F683}" type="slidenum">
              <a:rPr lang="zh-HK" altLang="en-US" smtClean="0"/>
              <a:pPr/>
              <a:t>‹#›</a:t>
            </a:fld>
            <a:endParaRPr lang="zh-HK" altLang="en-US"/>
          </a:p>
        </p:txBody>
      </p:sp>
    </p:spTree>
    <p:extLst>
      <p:ext uri="{BB962C8B-B14F-4D97-AF65-F5344CB8AC3E}">
        <p14:creationId xmlns:p14="http://schemas.microsoft.com/office/powerpoint/2010/main" val="246369460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50" r:id="rId10"/>
    <p:sldLayoutId id="2147483668" r:id="rId11"/>
    <p:sldLayoutId id="2147483669" r:id="rId12"/>
    <p:sldLayoutId id="2147483670" r:id="rId13"/>
    <p:sldLayoutId id="2147483671" r:id="rId14"/>
    <p:sldLayoutId id="2147483672" r:id="rId15"/>
    <p:sldLayoutId id="2147483673" r:id="rId16"/>
    <p:sldLayoutId id="2147483674" r:id="rId17"/>
    <p:sldLayoutId id="2147483676" r:id="rId18"/>
    <p:sldLayoutId id="2147483651" r:id="rId19"/>
    <p:sldLayoutId id="2147483652" r:id="rId20"/>
    <p:sldLayoutId id="2147483653" r:id="rId21"/>
    <p:sldLayoutId id="2147483654" r:id="rId22"/>
    <p:sldLayoutId id="2147483655" r:id="rId23"/>
    <p:sldLayoutId id="2147483656" r:id="rId24"/>
    <p:sldLayoutId id="2147483657" r:id="rId25"/>
    <p:sldLayoutId id="2147483868" r:id="rId26"/>
    <p:sldLayoutId id="2147483921" r:id="rId27"/>
  </p:sldLayoutIdLst>
  <p:txStyles>
    <p:titleStyle>
      <a:lvl1pPr algn="l" defTabSz="914400" rtl="0" eaLnBrk="1" latinLnBrk="0" hangingPunct="1">
        <a:spcBef>
          <a:spcPct val="0"/>
        </a:spcBef>
        <a:buNone/>
        <a:defRPr sz="4400" b="1" kern="1200">
          <a:solidFill>
            <a:srgbClr val="9D2535"/>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1161A4-0A2A-4FC5-A760-DF404D2EFB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HK"/>
          </a:p>
        </p:txBody>
      </p:sp>
      <p:sp>
        <p:nvSpPr>
          <p:cNvPr id="3" name="Text Placeholder 2">
            <a:extLst>
              <a:ext uri="{FF2B5EF4-FFF2-40B4-BE49-F238E27FC236}">
                <a16:creationId xmlns:a16="http://schemas.microsoft.com/office/drawing/2014/main" id="{34423B12-8235-4FED-AF24-7E9434DC3E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F837D784-0B1D-4793-B93C-F9D34E4C70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5BF432-DF7E-401E-A394-D46D07EBBFCE}" type="datetimeFigureOut">
              <a:rPr lang="en-HK" smtClean="0"/>
              <a:t>30/8/2025</a:t>
            </a:fld>
            <a:endParaRPr lang="en-HK"/>
          </a:p>
        </p:txBody>
      </p:sp>
      <p:sp>
        <p:nvSpPr>
          <p:cNvPr id="5" name="Footer Placeholder 4">
            <a:extLst>
              <a:ext uri="{FF2B5EF4-FFF2-40B4-BE49-F238E27FC236}">
                <a16:creationId xmlns:a16="http://schemas.microsoft.com/office/drawing/2014/main" id="{DD9CFF41-BB64-4EDD-858B-23EF06CBBB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HK"/>
          </a:p>
        </p:txBody>
      </p:sp>
      <p:sp>
        <p:nvSpPr>
          <p:cNvPr id="6" name="Slide Number Placeholder 5">
            <a:extLst>
              <a:ext uri="{FF2B5EF4-FFF2-40B4-BE49-F238E27FC236}">
                <a16:creationId xmlns:a16="http://schemas.microsoft.com/office/drawing/2014/main" id="{FE1D7F6F-D60E-45D3-A629-036FC12270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51C06E-7AF4-454B-A237-4726220F46C8}" type="slidenum">
              <a:rPr lang="en-HK" smtClean="0"/>
              <a:t>‹#›</a:t>
            </a:fld>
            <a:endParaRPr lang="en-HK"/>
          </a:p>
        </p:txBody>
      </p:sp>
    </p:spTree>
    <p:extLst>
      <p:ext uri="{BB962C8B-B14F-4D97-AF65-F5344CB8AC3E}">
        <p14:creationId xmlns:p14="http://schemas.microsoft.com/office/powerpoint/2010/main" val="3116495505"/>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Library Briefing Session for</a:t>
            </a:r>
            <a:br>
              <a:rPr lang="en-US" dirty="0"/>
            </a:br>
            <a:r>
              <a:rPr lang="en-US" dirty="0"/>
              <a:t>FB Capstone Project</a:t>
            </a:r>
            <a:endParaRPr lang="zh-HK" altLang="en-US" dirty="0"/>
          </a:p>
        </p:txBody>
      </p:sp>
      <p:sp>
        <p:nvSpPr>
          <p:cNvPr id="3" name="Subtitle 2"/>
          <p:cNvSpPr>
            <a:spLocks noGrp="1"/>
          </p:cNvSpPr>
          <p:nvPr>
            <p:ph type="subTitle" idx="1"/>
          </p:nvPr>
        </p:nvSpPr>
        <p:spPr>
          <a:xfrm>
            <a:off x="815412" y="3501008"/>
            <a:ext cx="9745084" cy="2520280"/>
          </a:xfrm>
        </p:spPr>
        <p:txBody>
          <a:bodyPr>
            <a:normAutofit/>
          </a:bodyPr>
          <a:lstStyle/>
          <a:p>
            <a:pPr>
              <a:defRPr/>
            </a:pPr>
            <a:endParaRPr lang="en-US" b="1" dirty="0">
              <a:ea typeface="ＭＳ Ｐゴシック" charset="-128"/>
            </a:endParaRPr>
          </a:p>
          <a:p>
            <a:pPr>
              <a:defRPr/>
            </a:pPr>
            <a:r>
              <a:rPr lang="en-US" dirty="0">
                <a:ea typeface="ＭＳ Ｐゴシック" charset="-128"/>
              </a:rPr>
              <a:t>William Ho</a:t>
            </a:r>
          </a:p>
          <a:p>
            <a:pPr>
              <a:defRPr/>
            </a:pPr>
            <a:r>
              <a:rPr lang="en-US" dirty="0">
                <a:ea typeface="ＭＳ Ｐゴシック" charset="-128"/>
              </a:rPr>
              <a:t>Faculty Librarian (Business)</a:t>
            </a:r>
          </a:p>
          <a:p>
            <a:pPr>
              <a:defRPr/>
            </a:pPr>
            <a:r>
              <a:rPr lang="en-US" dirty="0">
                <a:ea typeface="ＭＳ Ｐゴシック" charset="-128"/>
              </a:rPr>
              <a:t>lbwkho@polyu.edu.hk</a:t>
            </a:r>
          </a:p>
          <a:p>
            <a:endParaRPr lang="zh-HK" altLang="en-US" dirty="0"/>
          </a:p>
        </p:txBody>
      </p:sp>
      <p:sp>
        <p:nvSpPr>
          <p:cNvPr id="4" name="Date Placeholder 3"/>
          <p:cNvSpPr>
            <a:spLocks noGrp="1"/>
          </p:cNvSpPr>
          <p:nvPr>
            <p:ph type="dt" sz="quarter" idx="10"/>
          </p:nvPr>
        </p:nvSpPr>
        <p:spPr bwMode="auto">
          <a:xfrm>
            <a:off x="815412" y="6307037"/>
            <a:ext cx="2133600" cy="365125"/>
          </a:xfr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Fall 2025</a:t>
            </a:r>
          </a:p>
        </p:txBody>
      </p:sp>
    </p:spTree>
    <p:extLst>
      <p:ext uri="{BB962C8B-B14F-4D97-AF65-F5344CB8AC3E}">
        <p14:creationId xmlns:p14="http://schemas.microsoft.com/office/powerpoint/2010/main" val="64727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04CFA8A-F059-0285-94A5-E1500CEA7EB8}"/>
              </a:ext>
            </a:extLst>
          </p:cNvPr>
          <p:cNvSpPr txBox="1">
            <a:spLocks/>
          </p:cNvSpPr>
          <p:nvPr/>
        </p:nvSpPr>
        <p:spPr>
          <a:xfrm>
            <a:off x="479376" y="230474"/>
            <a:ext cx="10657184" cy="1371600"/>
          </a:xfrm>
          <a:prstGeom prst="rect">
            <a:avLst/>
          </a:prstGeom>
        </p:spPr>
        <p:txBody>
          <a:bodyPr anchor="t">
            <a:noAutofit/>
          </a:bodyPr>
          <a:lstStyle/>
          <a:p>
            <a:pPr fontAlgn="base">
              <a:spcBef>
                <a:spcPct val="0"/>
              </a:spcBef>
              <a:spcAft>
                <a:spcPct val="0"/>
              </a:spcAft>
              <a:defRPr/>
            </a:pPr>
            <a:r>
              <a:rPr lang="en-US" sz="3400" b="1" dirty="0">
                <a:solidFill>
                  <a:srgbClr val="9D2535"/>
                </a:solidFill>
                <a:latin typeface="+mj-lt"/>
                <a:ea typeface="+mj-ea"/>
                <a:cs typeface="+mj-cs"/>
              </a:rPr>
              <a:t>Factiva</a:t>
            </a:r>
            <a:br>
              <a:rPr lang="en-US" sz="3400" b="1" dirty="0">
                <a:solidFill>
                  <a:srgbClr val="9D2535"/>
                </a:solidFill>
                <a:latin typeface="+mj-lt"/>
                <a:ea typeface="+mj-ea"/>
                <a:cs typeface="+mj-cs"/>
              </a:rPr>
            </a:br>
            <a:r>
              <a:rPr lang="en-US" sz="1600" b="1" dirty="0">
                <a:solidFill>
                  <a:srgbClr val="9D2535"/>
                </a:solidFill>
                <a:latin typeface="+mj-lt"/>
                <a:ea typeface="+mj-ea"/>
                <a:cs typeface="+mj-cs"/>
              </a:rPr>
              <a:t> </a:t>
            </a:r>
            <a:r>
              <a:rPr lang="en-US" sz="2400" dirty="0">
                <a:solidFill>
                  <a:schemeClr val="tx1">
                    <a:lumMod val="75000"/>
                    <a:lumOff val="25000"/>
                  </a:schemeClr>
                </a:solidFill>
                <a:latin typeface="+mj-lt"/>
                <a:ea typeface="+mj-ea"/>
                <a:cs typeface="+mj-cs"/>
              </a:rPr>
              <a:t>Global news and industry insights from thousands of premium sources</a:t>
            </a:r>
          </a:p>
        </p:txBody>
      </p:sp>
      <p:pic>
        <p:nvPicPr>
          <p:cNvPr id="10" name="Picture 9">
            <a:extLst>
              <a:ext uri="{FF2B5EF4-FFF2-40B4-BE49-F238E27FC236}">
                <a16:creationId xmlns:a16="http://schemas.microsoft.com/office/drawing/2014/main" id="{AD35EB4F-484C-FE5E-EC11-40E597AB68D8}"/>
              </a:ext>
            </a:extLst>
          </p:cNvPr>
          <p:cNvPicPr>
            <a:picLocks noChangeAspect="1"/>
          </p:cNvPicPr>
          <p:nvPr/>
        </p:nvPicPr>
        <p:blipFill>
          <a:blip r:embed="rId2"/>
          <a:stretch>
            <a:fillRect/>
          </a:stretch>
        </p:blipFill>
        <p:spPr>
          <a:xfrm>
            <a:off x="0" y="1268760"/>
            <a:ext cx="12192000" cy="5857875"/>
          </a:xfrm>
          <a:prstGeom prst="rect">
            <a:avLst/>
          </a:prstGeom>
        </p:spPr>
      </p:pic>
    </p:spTree>
    <p:extLst>
      <p:ext uri="{BB962C8B-B14F-4D97-AF65-F5344CB8AC3E}">
        <p14:creationId xmlns:p14="http://schemas.microsoft.com/office/powerpoint/2010/main" val="4006468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4294967295"/>
          </p:nvPr>
        </p:nvPicPr>
        <p:blipFill>
          <a:blip r:embed="rId2"/>
          <a:stretch>
            <a:fillRect/>
          </a:stretch>
        </p:blipFill>
        <p:spPr>
          <a:xfrm>
            <a:off x="0" y="1268413"/>
            <a:ext cx="12192000" cy="8528050"/>
          </a:xfrm>
          <a:prstGeom prst="rect">
            <a:avLst/>
          </a:prstGeom>
        </p:spPr>
      </p:pic>
      <p:sp>
        <p:nvSpPr>
          <p:cNvPr id="5" name="Title 1">
            <a:extLst>
              <a:ext uri="{FF2B5EF4-FFF2-40B4-BE49-F238E27FC236}">
                <a16:creationId xmlns:a16="http://schemas.microsoft.com/office/drawing/2014/main" id="{A4F128E2-F399-7B4C-7A46-6803A182F27C}"/>
              </a:ext>
            </a:extLst>
          </p:cNvPr>
          <p:cNvSpPr txBox="1">
            <a:spLocks/>
          </p:cNvSpPr>
          <p:nvPr/>
        </p:nvSpPr>
        <p:spPr>
          <a:xfrm>
            <a:off x="479376" y="230474"/>
            <a:ext cx="10657184" cy="1371600"/>
          </a:xfrm>
          <a:prstGeom prst="rect">
            <a:avLst/>
          </a:prstGeom>
        </p:spPr>
        <p:txBody>
          <a:bodyPr anchor="t">
            <a:noAutofit/>
          </a:bodyPr>
          <a:lstStyle/>
          <a:p>
            <a:pPr fontAlgn="base">
              <a:spcBef>
                <a:spcPct val="0"/>
              </a:spcBef>
              <a:spcAft>
                <a:spcPct val="0"/>
              </a:spcAft>
              <a:defRPr/>
            </a:pPr>
            <a:r>
              <a:rPr lang="en-US" sz="3400" b="1" dirty="0" err="1">
                <a:solidFill>
                  <a:srgbClr val="9D2535"/>
                </a:solidFill>
                <a:ea typeface="+mj-ea"/>
                <a:cs typeface="+mj-cs"/>
              </a:rPr>
              <a:t>Datacamp</a:t>
            </a:r>
            <a:br>
              <a:rPr lang="en-US" sz="3400" b="1" dirty="0">
                <a:solidFill>
                  <a:srgbClr val="9D2535"/>
                </a:solidFill>
                <a:ea typeface="+mj-ea"/>
                <a:cs typeface="+mj-cs"/>
              </a:rPr>
            </a:br>
            <a:r>
              <a:rPr lang="en-US" sz="1600" b="1" dirty="0">
                <a:solidFill>
                  <a:srgbClr val="9D2535"/>
                </a:solidFill>
                <a:ea typeface="+mj-ea"/>
                <a:cs typeface="+mj-cs"/>
              </a:rPr>
              <a:t> </a:t>
            </a:r>
            <a:r>
              <a:rPr lang="en-US" sz="2400" dirty="0">
                <a:solidFill>
                  <a:schemeClr val="tx1">
                    <a:lumMod val="75000"/>
                    <a:lumOff val="25000"/>
                  </a:schemeClr>
                </a:solidFill>
                <a:ea typeface="+mj-ea"/>
                <a:cs typeface="+mj-cs"/>
              </a:rPr>
              <a:t>590+ online courses with hands-on exercises to learn data science. E.g. Python, R</a:t>
            </a:r>
          </a:p>
        </p:txBody>
      </p:sp>
    </p:spTree>
    <p:extLst>
      <p:ext uri="{BB962C8B-B14F-4D97-AF65-F5344CB8AC3E}">
        <p14:creationId xmlns:p14="http://schemas.microsoft.com/office/powerpoint/2010/main" val="1517107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ECD8EAC-BC5A-475D-B2FF-BC74A4C967A8}"/>
              </a:ext>
            </a:extLst>
          </p:cNvPr>
          <p:cNvPicPr>
            <a:picLocks noChangeAspect="1"/>
          </p:cNvPicPr>
          <p:nvPr/>
        </p:nvPicPr>
        <p:blipFill rotWithShape="1">
          <a:blip r:embed="rId2"/>
          <a:srcRect t="8400"/>
          <a:stretch/>
        </p:blipFill>
        <p:spPr>
          <a:xfrm>
            <a:off x="0" y="1570942"/>
            <a:ext cx="11968294" cy="6281936"/>
          </a:xfrm>
          <a:prstGeom prst="rect">
            <a:avLst/>
          </a:prstGeom>
        </p:spPr>
      </p:pic>
      <p:sp>
        <p:nvSpPr>
          <p:cNvPr id="9" name="Title 1">
            <a:extLst>
              <a:ext uri="{FF2B5EF4-FFF2-40B4-BE49-F238E27FC236}">
                <a16:creationId xmlns:a16="http://schemas.microsoft.com/office/drawing/2014/main" id="{0EA74289-F5E7-442A-A7A9-2931A8F192EB}"/>
              </a:ext>
            </a:extLst>
          </p:cNvPr>
          <p:cNvSpPr txBox="1">
            <a:spLocks/>
          </p:cNvSpPr>
          <p:nvPr/>
        </p:nvSpPr>
        <p:spPr>
          <a:xfrm>
            <a:off x="479376" y="230474"/>
            <a:ext cx="10657184" cy="1371600"/>
          </a:xfrm>
          <a:prstGeom prst="rect">
            <a:avLst/>
          </a:prstGeom>
        </p:spPr>
        <p:txBody>
          <a:bodyPr anchor="t">
            <a:noAutofit/>
          </a:bodyPr>
          <a:lstStyle/>
          <a:p>
            <a:pPr fontAlgn="base">
              <a:spcBef>
                <a:spcPct val="0"/>
              </a:spcBef>
              <a:spcAft>
                <a:spcPct val="0"/>
              </a:spcAft>
              <a:defRPr/>
            </a:pPr>
            <a:r>
              <a:rPr lang="en-US" sz="3400" b="1" dirty="0">
                <a:solidFill>
                  <a:srgbClr val="9D2535"/>
                </a:solidFill>
                <a:latin typeface="+mj-lt"/>
                <a:ea typeface="+mj-ea"/>
                <a:cs typeface="+mj-cs"/>
              </a:rPr>
              <a:t>Scopus</a:t>
            </a:r>
            <a:br>
              <a:rPr lang="en-US" sz="3400" b="1" dirty="0">
                <a:solidFill>
                  <a:srgbClr val="9D2535"/>
                </a:solidFill>
                <a:latin typeface="+mj-lt"/>
                <a:ea typeface="+mj-ea"/>
                <a:cs typeface="+mj-cs"/>
              </a:rPr>
            </a:br>
            <a:r>
              <a:rPr lang="en-US" sz="2400" dirty="0">
                <a:solidFill>
                  <a:schemeClr val="tx1">
                    <a:lumMod val="75000"/>
                    <a:lumOff val="25000"/>
                  </a:schemeClr>
                </a:solidFill>
                <a:latin typeface="+mj-lt"/>
                <a:ea typeface="+mj-ea"/>
                <a:cs typeface="+mj-cs"/>
              </a:rPr>
              <a:t>Comprehensive database of peer-reviewed articles to find impactful research papers</a:t>
            </a:r>
          </a:p>
        </p:txBody>
      </p:sp>
    </p:spTree>
    <p:extLst>
      <p:ext uri="{BB962C8B-B14F-4D97-AF65-F5344CB8AC3E}">
        <p14:creationId xmlns:p14="http://schemas.microsoft.com/office/powerpoint/2010/main" val="2892689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22C3775-13CC-43EC-B650-790BF360B549}"/>
              </a:ext>
            </a:extLst>
          </p:cNvPr>
          <p:cNvPicPr>
            <a:picLocks noChangeAspect="1"/>
          </p:cNvPicPr>
          <p:nvPr/>
        </p:nvPicPr>
        <p:blipFill>
          <a:blip r:embed="rId3"/>
          <a:stretch>
            <a:fillRect/>
          </a:stretch>
        </p:blipFill>
        <p:spPr>
          <a:xfrm>
            <a:off x="2739346" y="1762533"/>
            <a:ext cx="3789810" cy="1178625"/>
          </a:xfrm>
          <a:prstGeom prst="rect">
            <a:avLst/>
          </a:prstGeom>
        </p:spPr>
      </p:pic>
      <p:pic>
        <p:nvPicPr>
          <p:cNvPr id="23" name="Picture 22">
            <a:extLst>
              <a:ext uri="{FF2B5EF4-FFF2-40B4-BE49-F238E27FC236}">
                <a16:creationId xmlns:a16="http://schemas.microsoft.com/office/drawing/2014/main" id="{15190A7E-E9C5-4443-9B3D-DEA2E779E480}"/>
              </a:ext>
            </a:extLst>
          </p:cNvPr>
          <p:cNvPicPr>
            <a:picLocks noChangeAspect="1"/>
          </p:cNvPicPr>
          <p:nvPr/>
        </p:nvPicPr>
        <p:blipFill>
          <a:blip r:embed="rId4"/>
          <a:stretch>
            <a:fillRect/>
          </a:stretch>
        </p:blipFill>
        <p:spPr>
          <a:xfrm>
            <a:off x="640195" y="1762533"/>
            <a:ext cx="1685072" cy="2458414"/>
          </a:xfrm>
          <a:prstGeom prst="rect">
            <a:avLst/>
          </a:prstGeom>
        </p:spPr>
      </p:pic>
      <p:sp>
        <p:nvSpPr>
          <p:cNvPr id="24" name="Rounded Rectangle 11">
            <a:extLst>
              <a:ext uri="{FF2B5EF4-FFF2-40B4-BE49-F238E27FC236}">
                <a16:creationId xmlns:a16="http://schemas.microsoft.com/office/drawing/2014/main" id="{50D61CCA-D64D-47AA-BA39-8510FF7A5029}"/>
              </a:ext>
            </a:extLst>
          </p:cNvPr>
          <p:cNvSpPr/>
          <p:nvPr/>
        </p:nvSpPr>
        <p:spPr bwMode="auto">
          <a:xfrm>
            <a:off x="2877632" y="2146511"/>
            <a:ext cx="2742034" cy="202369"/>
          </a:xfrm>
          <a:prstGeom prst="roundRect">
            <a:avLst/>
          </a:prstGeom>
          <a:noFill/>
          <a:ln w="57150">
            <a:solidFill>
              <a:srgbClr val="DD8B4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ounded Rectangle 11">
            <a:extLst>
              <a:ext uri="{FF2B5EF4-FFF2-40B4-BE49-F238E27FC236}">
                <a16:creationId xmlns:a16="http://schemas.microsoft.com/office/drawing/2014/main" id="{F413B35A-E25F-4B16-8904-8CC59C6FA712}"/>
              </a:ext>
            </a:extLst>
          </p:cNvPr>
          <p:cNvSpPr/>
          <p:nvPr/>
        </p:nvSpPr>
        <p:spPr bwMode="auto">
          <a:xfrm>
            <a:off x="772119" y="2564592"/>
            <a:ext cx="1543147" cy="341533"/>
          </a:xfrm>
          <a:prstGeom prst="roundRect">
            <a:avLst/>
          </a:prstGeom>
          <a:noFill/>
          <a:ln w="57150">
            <a:solidFill>
              <a:srgbClr val="DD8B4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Arrow: Right 25">
            <a:extLst>
              <a:ext uri="{FF2B5EF4-FFF2-40B4-BE49-F238E27FC236}">
                <a16:creationId xmlns:a16="http://schemas.microsoft.com/office/drawing/2014/main" id="{67474D40-2B3E-4793-99E7-CFC5962CC24C}"/>
              </a:ext>
            </a:extLst>
          </p:cNvPr>
          <p:cNvSpPr/>
          <p:nvPr/>
        </p:nvSpPr>
        <p:spPr>
          <a:xfrm rot="20075801">
            <a:off x="2364417" y="2327875"/>
            <a:ext cx="433961" cy="398179"/>
          </a:xfrm>
          <a:prstGeom prst="rightArrow">
            <a:avLst>
              <a:gd name="adj1" fmla="val 50000"/>
              <a:gd name="adj2" fmla="val 56047"/>
            </a:avLst>
          </a:prstGeom>
          <a:solidFill>
            <a:srgbClr val="DD8B4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3D3CBE18-8A7D-4274-8920-903E8A55F7A5}"/>
              </a:ext>
            </a:extLst>
          </p:cNvPr>
          <p:cNvSpPr/>
          <p:nvPr/>
        </p:nvSpPr>
        <p:spPr>
          <a:xfrm>
            <a:off x="0" y="0"/>
            <a:ext cx="251520" cy="6858000"/>
          </a:xfrm>
          <a:prstGeom prst="rect">
            <a:avLst/>
          </a:prstGeom>
          <a:solidFill>
            <a:srgbClr val="86B0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HK"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Picture 3"/>
          <p:cNvPicPr>
            <a:picLocks noChangeAspect="1"/>
          </p:cNvPicPr>
          <p:nvPr/>
        </p:nvPicPr>
        <p:blipFill>
          <a:blip r:embed="rId5"/>
          <a:stretch>
            <a:fillRect/>
          </a:stretch>
        </p:blipFill>
        <p:spPr>
          <a:xfrm>
            <a:off x="5757952" y="1988840"/>
            <a:ext cx="6399549" cy="3970723"/>
          </a:xfrm>
          <a:prstGeom prst="rect">
            <a:avLst/>
          </a:prstGeom>
        </p:spPr>
      </p:pic>
      <p:sp>
        <p:nvSpPr>
          <p:cNvPr id="2" name="Title 1">
            <a:extLst>
              <a:ext uri="{FF2B5EF4-FFF2-40B4-BE49-F238E27FC236}">
                <a16:creationId xmlns:a16="http://schemas.microsoft.com/office/drawing/2014/main" id="{6ACB4D5C-78A4-5B85-286C-DE47F8B78242}"/>
              </a:ext>
            </a:extLst>
          </p:cNvPr>
          <p:cNvSpPr txBox="1">
            <a:spLocks/>
          </p:cNvSpPr>
          <p:nvPr/>
        </p:nvSpPr>
        <p:spPr>
          <a:xfrm>
            <a:off x="479376" y="230474"/>
            <a:ext cx="10657184" cy="1371600"/>
          </a:xfrm>
          <a:prstGeom prst="rect">
            <a:avLst/>
          </a:prstGeom>
        </p:spPr>
        <p:txBody>
          <a:bodyPr anchor="t">
            <a:noAutofit/>
          </a:bodyPr>
          <a:lstStyle/>
          <a:p>
            <a:pPr fontAlgn="base">
              <a:spcBef>
                <a:spcPct val="0"/>
              </a:spcBef>
              <a:spcAft>
                <a:spcPct val="0"/>
              </a:spcAft>
              <a:defRPr/>
            </a:pPr>
            <a:r>
              <a:rPr lang="en-US" sz="3400" b="1" dirty="0">
                <a:solidFill>
                  <a:srgbClr val="9D2535"/>
                </a:solidFill>
                <a:latin typeface="+mj-lt"/>
                <a:ea typeface="+mj-ea"/>
                <a:cs typeface="+mj-cs"/>
              </a:rPr>
              <a:t>EndNote</a:t>
            </a:r>
            <a:br>
              <a:rPr lang="en-US" sz="3400" b="1" dirty="0">
                <a:solidFill>
                  <a:srgbClr val="9D2535"/>
                </a:solidFill>
                <a:latin typeface="+mj-lt"/>
                <a:ea typeface="+mj-ea"/>
                <a:cs typeface="+mj-cs"/>
              </a:rPr>
            </a:br>
            <a:r>
              <a:rPr lang="en-US" sz="2400" dirty="0">
                <a:solidFill>
                  <a:schemeClr val="tx1">
                    <a:lumMod val="75000"/>
                    <a:lumOff val="25000"/>
                  </a:schemeClr>
                </a:solidFill>
                <a:latin typeface="+mj-lt"/>
                <a:ea typeface="+mj-ea"/>
                <a:cs typeface="+mj-cs"/>
              </a:rPr>
              <a:t>Reference Management Tools to collect, organize, and share your references effectively</a:t>
            </a:r>
          </a:p>
          <a:p>
            <a:pPr fontAlgn="base">
              <a:spcBef>
                <a:spcPct val="0"/>
              </a:spcBef>
              <a:spcAft>
                <a:spcPct val="0"/>
              </a:spcAft>
              <a:defRPr/>
            </a:pPr>
            <a:endParaRPr lang="en-US" sz="2400" dirty="0">
              <a:solidFill>
                <a:schemeClr val="tx1">
                  <a:lumMod val="75000"/>
                  <a:lumOff val="25000"/>
                </a:schemeClr>
              </a:solidFill>
              <a:latin typeface="+mj-lt"/>
              <a:ea typeface="+mj-ea"/>
              <a:cs typeface="+mj-cs"/>
            </a:endParaRPr>
          </a:p>
        </p:txBody>
      </p:sp>
    </p:spTree>
    <p:extLst>
      <p:ext uri="{BB962C8B-B14F-4D97-AF65-F5344CB8AC3E}">
        <p14:creationId xmlns:p14="http://schemas.microsoft.com/office/powerpoint/2010/main" val="3784762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This Workshop Matters</a:t>
            </a:r>
          </a:p>
        </p:txBody>
      </p:sp>
      <p:sp>
        <p:nvSpPr>
          <p:cNvPr id="3" name="Content Placeholder 2"/>
          <p:cNvSpPr>
            <a:spLocks noGrp="1"/>
          </p:cNvSpPr>
          <p:nvPr>
            <p:ph idx="1"/>
          </p:nvPr>
        </p:nvSpPr>
        <p:spPr>
          <a:xfrm>
            <a:off x="263352" y="1628800"/>
            <a:ext cx="11319048" cy="4525963"/>
          </a:xfrm>
        </p:spPr>
        <p:txBody>
          <a:bodyPr>
            <a:normAutofit/>
          </a:bodyPr>
          <a:lstStyle/>
          <a:p>
            <a:pPr lvl="1">
              <a:buFont typeface="Wingdings" panose="05000000000000000000" pitchFamily="2" charset="2"/>
              <a:buChar char="§"/>
            </a:pPr>
            <a:r>
              <a:rPr lang="en-US" sz="2400" b="1" dirty="0"/>
              <a:t>Efficiency: </a:t>
            </a:r>
            <a:r>
              <a:rPr lang="en-US" sz="2400" dirty="0"/>
              <a:t>Quickly access high-quality, premier business sources</a:t>
            </a:r>
          </a:p>
          <a:p>
            <a:pPr lvl="1">
              <a:buFont typeface="Wingdings" panose="05000000000000000000" pitchFamily="2" charset="2"/>
              <a:buChar char="§"/>
            </a:pPr>
            <a:r>
              <a:rPr lang="en-US" sz="2400" b="1" dirty="0"/>
              <a:t>Credibility: </a:t>
            </a:r>
            <a:r>
              <a:rPr lang="en-US" sz="2400" dirty="0"/>
              <a:t>Produce data-driven, authoritative research</a:t>
            </a:r>
          </a:p>
          <a:p>
            <a:pPr lvl="1">
              <a:buFont typeface="Wingdings" panose="05000000000000000000" pitchFamily="2" charset="2"/>
              <a:buChar char="§"/>
            </a:pPr>
            <a:r>
              <a:rPr lang="en-US" sz="2400" b="1" dirty="0"/>
              <a:t>Depth: </a:t>
            </a:r>
            <a:r>
              <a:rPr lang="en-US" sz="2400" dirty="0"/>
              <a:t>Access </a:t>
            </a:r>
            <a:r>
              <a:rPr lang="en-US" sz="2400" dirty="0" err="1"/>
              <a:t>specialised</a:t>
            </a:r>
            <a:r>
              <a:rPr lang="en-US" sz="2400" dirty="0"/>
              <a:t> industry insights unavailable through general AI tools</a:t>
            </a:r>
          </a:p>
          <a:p>
            <a:pPr lvl="1">
              <a:buFont typeface="Wingdings" panose="05000000000000000000" pitchFamily="2" charset="2"/>
              <a:buChar char="§"/>
            </a:pPr>
            <a:r>
              <a:rPr lang="en-US" sz="2400" b="1" dirty="0"/>
              <a:t>Outcome: </a:t>
            </a:r>
            <a:r>
              <a:rPr lang="en-US" sz="2400" dirty="0"/>
              <a:t>Elevate your research to meet academic and professional standards</a:t>
            </a:r>
          </a:p>
        </p:txBody>
      </p:sp>
      <p:pic>
        <p:nvPicPr>
          <p:cNvPr id="4" name="Picture 3" descr="Black and white 3D wave design">
            <a:extLst>
              <a:ext uri="{FF2B5EF4-FFF2-40B4-BE49-F238E27FC236}">
                <a16:creationId xmlns:a16="http://schemas.microsoft.com/office/drawing/2014/main" id="{AB236592-37F8-CE42-1C30-C826BC1D35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891781"/>
            <a:ext cx="12192000" cy="6858000"/>
          </a:xfrm>
          <a:prstGeom prst="rect">
            <a:avLst/>
          </a:prstGeom>
        </p:spPr>
      </p:pic>
    </p:spTree>
    <p:extLst>
      <p:ext uri="{BB962C8B-B14F-4D97-AF65-F5344CB8AC3E}">
        <p14:creationId xmlns:p14="http://schemas.microsoft.com/office/powerpoint/2010/main" val="2003895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F2AB1-335C-6E39-9811-6E9CC34AB29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40F4558-D22D-58A0-9B09-4C55FF1F31FA}"/>
              </a:ext>
            </a:extLst>
          </p:cNvPr>
          <p:cNvSpPr>
            <a:spLocks noGrp="1"/>
          </p:cNvSpPr>
          <p:nvPr>
            <p:ph type="title"/>
          </p:nvPr>
        </p:nvSpPr>
        <p:spPr>
          <a:xfrm>
            <a:off x="609600" y="274497"/>
            <a:ext cx="11301186" cy="1143000"/>
          </a:xfrm>
        </p:spPr>
        <p:txBody>
          <a:bodyPr>
            <a:normAutofit fontScale="90000"/>
          </a:bodyPr>
          <a:lstStyle/>
          <a:p>
            <a:r>
              <a:rPr lang="en-US" altLang="zh-TW" sz="4400" dirty="0"/>
              <a:t>Advanced Library Workshop for FB Capstone Project</a:t>
            </a:r>
            <a:endParaRPr lang="en-US" dirty="0"/>
          </a:p>
        </p:txBody>
      </p:sp>
      <p:sp>
        <p:nvSpPr>
          <p:cNvPr id="9" name="Content Placeholder 2">
            <a:extLst>
              <a:ext uri="{FF2B5EF4-FFF2-40B4-BE49-F238E27FC236}">
                <a16:creationId xmlns:a16="http://schemas.microsoft.com/office/drawing/2014/main" id="{81D0C9C0-C52F-44FD-6611-028CD8D8958D}"/>
              </a:ext>
            </a:extLst>
          </p:cNvPr>
          <p:cNvSpPr txBox="1">
            <a:spLocks/>
          </p:cNvSpPr>
          <p:nvPr/>
        </p:nvSpPr>
        <p:spPr>
          <a:xfrm>
            <a:off x="609600" y="1686818"/>
            <a:ext cx="11301186" cy="48965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b="1" dirty="0"/>
              <a:t>Time: 6:30pm – 8:00pm, 9 Sept (Tue)</a:t>
            </a:r>
            <a:endParaRPr lang="en-US" dirty="0"/>
          </a:p>
          <a:p>
            <a:pPr marL="0" indent="0">
              <a:buFont typeface="Arial" pitchFamily="34" charset="0"/>
              <a:buNone/>
            </a:pPr>
            <a:r>
              <a:rPr lang="en-US" b="1" dirty="0"/>
              <a:t>Online via Zoom</a:t>
            </a:r>
          </a:p>
          <a:p>
            <a:pPr marL="0"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r>
              <a:rPr lang="en-US" dirty="0"/>
              <a:t>Also stay tuned to the </a:t>
            </a:r>
            <a:r>
              <a:rPr lang="en-US" b="1" dirty="0">
                <a:solidFill>
                  <a:srgbClr val="00B050"/>
                </a:solidFill>
              </a:rPr>
              <a:t>registration email </a:t>
            </a:r>
            <a:r>
              <a:rPr lang="en-US" dirty="0"/>
              <a:t>to be sent out </a:t>
            </a:r>
          </a:p>
          <a:p>
            <a:pPr marL="0" indent="0">
              <a:buFont typeface="Arial" pitchFamily="34" charset="0"/>
              <a:buNone/>
            </a:pPr>
            <a:r>
              <a:rPr lang="en-US" dirty="0"/>
              <a:t>within this week!</a:t>
            </a:r>
          </a:p>
        </p:txBody>
      </p:sp>
      <p:sp>
        <p:nvSpPr>
          <p:cNvPr id="10" name="TextBox 9">
            <a:extLst>
              <a:ext uri="{FF2B5EF4-FFF2-40B4-BE49-F238E27FC236}">
                <a16:creationId xmlns:a16="http://schemas.microsoft.com/office/drawing/2014/main" id="{94F2AACC-D0DC-E4A5-05FD-80338CCA92C7}"/>
              </a:ext>
            </a:extLst>
          </p:cNvPr>
          <p:cNvSpPr txBox="1"/>
          <p:nvPr/>
        </p:nvSpPr>
        <p:spPr>
          <a:xfrm>
            <a:off x="5406964" y="4854639"/>
            <a:ext cx="1378070" cy="369332"/>
          </a:xfrm>
          <a:prstGeom prst="rect">
            <a:avLst/>
          </a:prstGeom>
          <a:noFill/>
        </p:spPr>
        <p:txBody>
          <a:bodyPr wrap="none" rtlCol="0">
            <a:spAutoFit/>
          </a:bodyPr>
          <a:lstStyle/>
          <a:p>
            <a:r>
              <a:rPr lang="en-US" b="1" dirty="0"/>
              <a:t>Enroll NOW!</a:t>
            </a:r>
          </a:p>
        </p:txBody>
      </p:sp>
      <p:sp>
        <p:nvSpPr>
          <p:cNvPr id="2" name="Rectangle 1">
            <a:extLst>
              <a:ext uri="{FF2B5EF4-FFF2-40B4-BE49-F238E27FC236}">
                <a16:creationId xmlns:a16="http://schemas.microsoft.com/office/drawing/2014/main" id="{39C9BD26-4E64-02BD-ADD3-7726C56FC67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HK"/>
          </a:p>
        </p:txBody>
      </p:sp>
      <p:pic>
        <p:nvPicPr>
          <p:cNvPr id="6" name="Picture 5">
            <a:extLst>
              <a:ext uri="{FF2B5EF4-FFF2-40B4-BE49-F238E27FC236}">
                <a16:creationId xmlns:a16="http://schemas.microsoft.com/office/drawing/2014/main" id="{02B1FC00-3518-0B90-2D23-7E2FA0223E52}"/>
              </a:ext>
            </a:extLst>
          </p:cNvPr>
          <p:cNvPicPr>
            <a:picLocks noChangeAspect="1"/>
          </p:cNvPicPr>
          <p:nvPr/>
        </p:nvPicPr>
        <p:blipFill>
          <a:blip r:embed="rId3"/>
          <a:stretch>
            <a:fillRect/>
          </a:stretch>
        </p:blipFill>
        <p:spPr>
          <a:xfrm>
            <a:off x="4968703" y="2532814"/>
            <a:ext cx="2254591" cy="2247235"/>
          </a:xfrm>
          <a:prstGeom prst="rect">
            <a:avLst/>
          </a:prstGeom>
        </p:spPr>
      </p:pic>
    </p:spTree>
    <p:extLst>
      <p:ext uri="{BB962C8B-B14F-4D97-AF65-F5344CB8AC3E}">
        <p14:creationId xmlns:p14="http://schemas.microsoft.com/office/powerpoint/2010/main" val="3304558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zh-TW" dirty="0"/>
              <a:t>Quote of Today</a:t>
            </a:r>
            <a:endParaRPr lang="en-US" dirty="0"/>
          </a:p>
        </p:txBody>
      </p:sp>
      <p:sp>
        <p:nvSpPr>
          <p:cNvPr id="6" name="Text Box 3"/>
          <p:cNvSpPr txBox="1">
            <a:spLocks noChangeArrowheads="1"/>
          </p:cNvSpPr>
          <p:nvPr/>
        </p:nvSpPr>
        <p:spPr bwMode="auto">
          <a:xfrm>
            <a:off x="6672064" y="4530249"/>
            <a:ext cx="4724400" cy="1138773"/>
          </a:xfrm>
          <a:prstGeom prst="rect">
            <a:avLst/>
          </a:prstGeom>
          <a:noFill/>
          <a:ln w="9525">
            <a:noFill/>
            <a:miter lim="800000"/>
            <a:headEnd/>
            <a:tailEnd/>
          </a:ln>
        </p:spPr>
        <p:txBody>
          <a:bodyPr wrap="square">
            <a:spAutoFit/>
          </a:bodyPr>
          <a:lstStyle/>
          <a:p>
            <a:pPr algn="r">
              <a:spcBef>
                <a:spcPct val="20000"/>
              </a:spcBef>
            </a:pPr>
            <a:r>
              <a:rPr lang="en-US" sz="2000" dirty="0"/>
              <a:t>Prof. David A. Garvin</a:t>
            </a:r>
          </a:p>
          <a:p>
            <a:pPr algn="r">
              <a:spcBef>
                <a:spcPct val="20000"/>
              </a:spcBef>
            </a:pPr>
            <a:r>
              <a:rPr lang="en-US" sz="2000" dirty="0"/>
              <a:t>Professor of Business Administration</a:t>
            </a:r>
          </a:p>
          <a:p>
            <a:pPr algn="r">
              <a:spcBef>
                <a:spcPct val="20000"/>
              </a:spcBef>
            </a:pPr>
            <a:r>
              <a:rPr lang="en-US" sz="2000" dirty="0"/>
              <a:t>Harvard Business School </a:t>
            </a:r>
          </a:p>
        </p:txBody>
      </p:sp>
      <p:sp>
        <p:nvSpPr>
          <p:cNvPr id="7" name="Text Box 4"/>
          <p:cNvSpPr txBox="1">
            <a:spLocks noChangeArrowheads="1"/>
          </p:cNvSpPr>
          <p:nvPr/>
        </p:nvSpPr>
        <p:spPr bwMode="auto">
          <a:xfrm>
            <a:off x="4915744" y="1484784"/>
            <a:ext cx="6480720" cy="2646878"/>
          </a:xfrm>
          <a:prstGeom prst="rect">
            <a:avLst/>
          </a:prstGeom>
          <a:noFill/>
          <a:ln w="9525">
            <a:noFill/>
            <a:miter lim="800000"/>
            <a:headEnd/>
            <a:tailEnd/>
          </a:ln>
        </p:spPr>
        <p:txBody>
          <a:bodyPr wrap="square" tIns="91440" bIns="91440">
            <a:spAutoFit/>
          </a:bodyPr>
          <a:lstStyle/>
          <a:p>
            <a:pPr eaLnBrk="0" hangingPunct="0">
              <a:spcBef>
                <a:spcPct val="50000"/>
              </a:spcBef>
            </a:pPr>
            <a:r>
              <a:rPr lang="en-US" sz="2800" dirty="0">
                <a:latin typeface="Verdana" pitchFamily="34" charset="0"/>
              </a:rPr>
              <a:t>Knowing </a:t>
            </a:r>
            <a:r>
              <a:rPr lang="en-US" sz="2800" b="1" dirty="0">
                <a:latin typeface="Verdana" pitchFamily="34" charset="0"/>
              </a:rPr>
              <a:t>where and how </a:t>
            </a:r>
            <a:r>
              <a:rPr lang="en-US" sz="2800" dirty="0">
                <a:latin typeface="Verdana" pitchFamily="34" charset="0"/>
              </a:rPr>
              <a:t>to find </a:t>
            </a:r>
            <a:r>
              <a:rPr lang="en-US" sz="2800" b="1" dirty="0">
                <a:solidFill>
                  <a:srgbClr val="0070C0"/>
                </a:solidFill>
                <a:latin typeface="Verdana" pitchFamily="34" charset="0"/>
              </a:rPr>
              <a:t>critical information </a:t>
            </a:r>
            <a:r>
              <a:rPr lang="en-US" sz="2800" dirty="0">
                <a:latin typeface="Verdana" pitchFamily="34" charset="0"/>
              </a:rPr>
              <a:t>is often the difference between </a:t>
            </a:r>
            <a:r>
              <a:rPr lang="en-US" sz="2800" b="1" dirty="0">
                <a:solidFill>
                  <a:srgbClr val="00B050"/>
                </a:solidFill>
                <a:latin typeface="Verdana" pitchFamily="34" charset="0"/>
              </a:rPr>
              <a:t>successful</a:t>
            </a:r>
            <a:r>
              <a:rPr lang="en-US" sz="2800" dirty="0">
                <a:latin typeface="Verdana" pitchFamily="34" charset="0"/>
              </a:rPr>
              <a:t> and </a:t>
            </a:r>
            <a:r>
              <a:rPr lang="en-US" sz="2800" b="1" dirty="0">
                <a:solidFill>
                  <a:srgbClr val="FF0000"/>
                </a:solidFill>
                <a:latin typeface="Verdana" pitchFamily="34" charset="0"/>
              </a:rPr>
              <a:t>unsuccessful</a:t>
            </a:r>
            <a:r>
              <a:rPr lang="en-US" sz="2800" dirty="0">
                <a:latin typeface="Verdana" pitchFamily="34" charset="0"/>
              </a:rPr>
              <a:t> decisions.</a:t>
            </a:r>
          </a:p>
          <a:p>
            <a:pPr eaLnBrk="0" hangingPunct="0">
              <a:spcBef>
                <a:spcPct val="50000"/>
              </a:spcBef>
            </a:pPr>
            <a:endParaRPr lang="en-US" sz="3200" dirty="0">
              <a:latin typeface="Arial Unicode MS" pitchFamily="34" charset="-120"/>
            </a:endParaRPr>
          </a:p>
        </p:txBody>
      </p:sp>
      <p:pic>
        <p:nvPicPr>
          <p:cNvPr id="8" name="Picture 5" descr="dgarvin"/>
          <p:cNvPicPr>
            <a:picLocks noChangeAspect="1" noChangeArrowheads="1"/>
          </p:cNvPicPr>
          <p:nvPr/>
        </p:nvPicPr>
        <p:blipFill>
          <a:blip r:embed="rId2" cstate="print"/>
          <a:srcRect/>
          <a:stretch>
            <a:fillRect/>
          </a:stretch>
        </p:blipFill>
        <p:spPr bwMode="auto">
          <a:xfrm>
            <a:off x="767408" y="1600200"/>
            <a:ext cx="3744416" cy="4240501"/>
          </a:xfrm>
          <a:prstGeom prst="rect">
            <a:avLst/>
          </a:prstGeom>
          <a:noFill/>
          <a:ln w="9525">
            <a:solidFill>
              <a:schemeClr val="folHlink"/>
            </a:solidFill>
            <a:miter lim="800000"/>
            <a:headEnd/>
            <a:tailEnd/>
          </a:ln>
        </p:spPr>
      </p:pic>
    </p:spTree>
    <p:extLst>
      <p:ext uri="{BB962C8B-B14F-4D97-AF65-F5344CB8AC3E}">
        <p14:creationId xmlns:p14="http://schemas.microsoft.com/office/powerpoint/2010/main" val="856910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497"/>
            <a:ext cx="11301186" cy="1143000"/>
          </a:xfrm>
        </p:spPr>
        <p:txBody>
          <a:bodyPr>
            <a:normAutofit fontScale="90000"/>
          </a:bodyPr>
          <a:lstStyle/>
          <a:p>
            <a:r>
              <a:rPr lang="en-US" altLang="zh-TW" sz="4400" dirty="0"/>
              <a:t>Advanced Library Workshop for FB Capstone Project</a:t>
            </a:r>
            <a:endParaRPr lang="en-US" dirty="0"/>
          </a:p>
        </p:txBody>
      </p:sp>
      <p:sp>
        <p:nvSpPr>
          <p:cNvPr id="9" name="Content Placeholder 2">
            <a:extLst>
              <a:ext uri="{FF2B5EF4-FFF2-40B4-BE49-F238E27FC236}">
                <a16:creationId xmlns:a16="http://schemas.microsoft.com/office/drawing/2014/main" id="{C3857E72-76D3-4E47-A17C-2B0C4267BEB3}"/>
              </a:ext>
            </a:extLst>
          </p:cNvPr>
          <p:cNvSpPr txBox="1">
            <a:spLocks/>
          </p:cNvSpPr>
          <p:nvPr/>
        </p:nvSpPr>
        <p:spPr>
          <a:xfrm>
            <a:off x="609600" y="1686818"/>
            <a:ext cx="11301186" cy="48965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b="1" dirty="0"/>
              <a:t>Time: 6:30pm – 8:00pm, 9 Sept (Tue)</a:t>
            </a:r>
            <a:endParaRPr lang="en-US" dirty="0"/>
          </a:p>
          <a:p>
            <a:pPr marL="0" indent="0">
              <a:buFont typeface="Arial" pitchFamily="34" charset="0"/>
              <a:buNone/>
            </a:pPr>
            <a:r>
              <a:rPr lang="en-US" b="1" dirty="0"/>
              <a:t>Online via Zoom</a:t>
            </a:r>
          </a:p>
          <a:p>
            <a:pPr marL="0"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r>
              <a:rPr lang="en-US" dirty="0"/>
              <a:t>Also stay tuned to the </a:t>
            </a:r>
            <a:r>
              <a:rPr lang="en-US" b="1" dirty="0">
                <a:solidFill>
                  <a:srgbClr val="00B050"/>
                </a:solidFill>
              </a:rPr>
              <a:t>registration email </a:t>
            </a:r>
            <a:r>
              <a:rPr lang="en-US" dirty="0"/>
              <a:t>to be sent out </a:t>
            </a:r>
          </a:p>
          <a:p>
            <a:pPr marL="0" indent="0">
              <a:buFont typeface="Arial" pitchFamily="34" charset="0"/>
              <a:buNone/>
            </a:pPr>
            <a:r>
              <a:rPr lang="en-US" dirty="0"/>
              <a:t>within this week!</a:t>
            </a:r>
          </a:p>
        </p:txBody>
      </p:sp>
      <p:sp>
        <p:nvSpPr>
          <p:cNvPr id="10" name="TextBox 9">
            <a:extLst>
              <a:ext uri="{FF2B5EF4-FFF2-40B4-BE49-F238E27FC236}">
                <a16:creationId xmlns:a16="http://schemas.microsoft.com/office/drawing/2014/main" id="{3D3E6A1F-17DA-4064-B471-FE3C4751E1D7}"/>
              </a:ext>
            </a:extLst>
          </p:cNvPr>
          <p:cNvSpPr txBox="1"/>
          <p:nvPr/>
        </p:nvSpPr>
        <p:spPr>
          <a:xfrm>
            <a:off x="5406964" y="4854639"/>
            <a:ext cx="1378070" cy="369332"/>
          </a:xfrm>
          <a:prstGeom prst="rect">
            <a:avLst/>
          </a:prstGeom>
          <a:noFill/>
        </p:spPr>
        <p:txBody>
          <a:bodyPr wrap="none" rtlCol="0">
            <a:spAutoFit/>
          </a:bodyPr>
          <a:lstStyle/>
          <a:p>
            <a:r>
              <a:rPr lang="en-US" b="1" dirty="0"/>
              <a:t>Enroll NOW!</a:t>
            </a:r>
          </a:p>
        </p:txBody>
      </p:sp>
      <p:sp>
        <p:nvSpPr>
          <p:cNvPr id="2" name="Rectangle 1">
            <a:extLst>
              <a:ext uri="{FF2B5EF4-FFF2-40B4-BE49-F238E27FC236}">
                <a16:creationId xmlns:a16="http://schemas.microsoft.com/office/drawing/2014/main" id="{326FD434-7DBF-E25C-1726-9D1F81E6CB3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HK"/>
          </a:p>
        </p:txBody>
      </p:sp>
      <p:pic>
        <p:nvPicPr>
          <p:cNvPr id="6" name="Picture 5">
            <a:extLst>
              <a:ext uri="{FF2B5EF4-FFF2-40B4-BE49-F238E27FC236}">
                <a16:creationId xmlns:a16="http://schemas.microsoft.com/office/drawing/2014/main" id="{41A498D1-D7C0-EC68-3C93-41A82AD24CC4}"/>
              </a:ext>
            </a:extLst>
          </p:cNvPr>
          <p:cNvPicPr>
            <a:picLocks noChangeAspect="1"/>
          </p:cNvPicPr>
          <p:nvPr/>
        </p:nvPicPr>
        <p:blipFill>
          <a:blip r:embed="rId3"/>
          <a:stretch>
            <a:fillRect/>
          </a:stretch>
        </p:blipFill>
        <p:spPr>
          <a:xfrm>
            <a:off x="4968703" y="2532814"/>
            <a:ext cx="2254591" cy="2247235"/>
          </a:xfrm>
          <a:prstGeom prst="rect">
            <a:avLst/>
          </a:prstGeom>
        </p:spPr>
      </p:pic>
    </p:spTree>
    <p:extLst>
      <p:ext uri="{BB962C8B-B14F-4D97-AF65-F5344CB8AC3E}">
        <p14:creationId xmlns:p14="http://schemas.microsoft.com/office/powerpoint/2010/main" val="2785436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C7182-9A20-A159-5B63-6F95B5E2E5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14486A-24E8-9010-2FCC-240176779355}"/>
              </a:ext>
            </a:extLst>
          </p:cNvPr>
          <p:cNvSpPr>
            <a:spLocks noGrp="1"/>
          </p:cNvSpPr>
          <p:nvPr>
            <p:ph type="title"/>
          </p:nvPr>
        </p:nvSpPr>
        <p:spPr>
          <a:xfrm>
            <a:off x="640184" y="476672"/>
            <a:ext cx="10972800" cy="1143000"/>
          </a:xfrm>
        </p:spPr>
        <p:txBody>
          <a:bodyPr/>
          <a:lstStyle/>
          <a:p>
            <a:r>
              <a:rPr lang="en-US" dirty="0"/>
              <a:t>Challenges of GenAI-Driven Tools in Research</a:t>
            </a:r>
          </a:p>
        </p:txBody>
      </p:sp>
      <p:sp>
        <p:nvSpPr>
          <p:cNvPr id="3" name="Content Placeholder 2">
            <a:extLst>
              <a:ext uri="{FF2B5EF4-FFF2-40B4-BE49-F238E27FC236}">
                <a16:creationId xmlns:a16="http://schemas.microsoft.com/office/drawing/2014/main" id="{1657CBB0-FC71-1E7A-9345-9B7CD90D08A5}"/>
              </a:ext>
            </a:extLst>
          </p:cNvPr>
          <p:cNvSpPr>
            <a:spLocks noGrp="1"/>
          </p:cNvSpPr>
          <p:nvPr>
            <p:ph idx="1"/>
          </p:nvPr>
        </p:nvSpPr>
        <p:spPr>
          <a:xfrm>
            <a:off x="648373" y="1412776"/>
            <a:ext cx="10972800" cy="4165923"/>
          </a:xfrm>
        </p:spPr>
        <p:txBody>
          <a:bodyPr>
            <a:normAutofit/>
          </a:bodyPr>
          <a:lstStyle/>
          <a:p>
            <a:pPr marL="0" indent="0">
              <a:buNone/>
            </a:pPr>
            <a:endParaRPr lang="en-US" dirty="0"/>
          </a:p>
          <a:p>
            <a:pPr>
              <a:buFont typeface="Wingdings" panose="05000000000000000000" pitchFamily="2" charset="2"/>
              <a:buChar char="§"/>
            </a:pPr>
            <a:r>
              <a:rPr lang="en-US" sz="2600" dirty="0"/>
              <a:t>Might provide </a:t>
            </a:r>
            <a:r>
              <a:rPr lang="en-US" sz="2600" b="1" dirty="0"/>
              <a:t>generic, biased, or outdated </a:t>
            </a:r>
            <a:r>
              <a:rPr lang="en-US" sz="2600" dirty="0"/>
              <a:t>information</a:t>
            </a:r>
          </a:p>
          <a:p>
            <a:pPr>
              <a:buFont typeface="Wingdings" panose="05000000000000000000" pitchFamily="2" charset="2"/>
              <a:buChar char="§"/>
            </a:pPr>
            <a:r>
              <a:rPr lang="en-US" sz="2600" dirty="0"/>
              <a:t>Risk of </a:t>
            </a:r>
            <a:r>
              <a:rPr lang="en-US" sz="2600" b="1" dirty="0"/>
              <a:t>inaccurate or fabricated sources </a:t>
            </a:r>
            <a:r>
              <a:rPr lang="en-US" sz="2600" dirty="0"/>
              <a:t>undermining credibility</a:t>
            </a:r>
          </a:p>
          <a:p>
            <a:pPr>
              <a:buFont typeface="Wingdings" panose="05000000000000000000" pitchFamily="2" charset="2"/>
              <a:buChar char="§"/>
            </a:pPr>
            <a:r>
              <a:rPr lang="en-US" sz="2600" b="1" dirty="0"/>
              <a:t>Limited depth </a:t>
            </a:r>
            <a:r>
              <a:rPr lang="en-US" sz="2600" dirty="0"/>
              <a:t>compared to </a:t>
            </a:r>
            <a:r>
              <a:rPr lang="en-US" sz="2600" dirty="0" err="1"/>
              <a:t>specialised</a:t>
            </a:r>
            <a:r>
              <a:rPr lang="en-US" sz="2600" dirty="0"/>
              <a:t> databases</a:t>
            </a:r>
          </a:p>
          <a:p>
            <a:pPr marL="0" indent="0">
              <a:buNone/>
            </a:pPr>
            <a:endParaRPr lang="en-US" dirty="0"/>
          </a:p>
        </p:txBody>
      </p:sp>
      <p:pic>
        <p:nvPicPr>
          <p:cNvPr id="7" name="Picture 6" descr="Black and white 3D wave design">
            <a:extLst>
              <a:ext uri="{FF2B5EF4-FFF2-40B4-BE49-F238E27FC236}">
                <a16:creationId xmlns:a16="http://schemas.microsoft.com/office/drawing/2014/main" id="{BA0C8C25-58BC-5FF2-29E1-B2C34E4753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1" y="4437112"/>
            <a:ext cx="12192000" cy="6858000"/>
          </a:xfrm>
          <a:prstGeom prst="rect">
            <a:avLst/>
          </a:prstGeom>
        </p:spPr>
      </p:pic>
    </p:spTree>
    <p:extLst>
      <p:ext uri="{BB962C8B-B14F-4D97-AF65-F5344CB8AC3E}">
        <p14:creationId xmlns:p14="http://schemas.microsoft.com/office/powerpoint/2010/main" val="407283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loopcap.com/sites/default/files/imagecache/slideshow/trading-floor-pic-4_3.jpg"/>
          <p:cNvPicPr>
            <a:picLocks noChangeAspect="1" noChangeArrowheads="1"/>
          </p:cNvPicPr>
          <p:nvPr/>
        </p:nvPicPr>
        <p:blipFill>
          <a:blip r:embed="rId3" cstate="print"/>
          <a:srcRect/>
          <a:stretch>
            <a:fillRect/>
          </a:stretch>
        </p:blipFill>
        <p:spPr bwMode="auto">
          <a:xfrm>
            <a:off x="1919536" y="1940048"/>
            <a:ext cx="8120061" cy="232001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5" descr="D:\Users\hkpuadmin\Desktop\bloomberg_logo.png"/>
          <p:cNvPicPr>
            <a:picLocks noChangeAspect="1" noChangeArrowheads="1"/>
          </p:cNvPicPr>
          <p:nvPr/>
        </p:nvPicPr>
        <p:blipFill>
          <a:blip r:embed="rId4" cstate="print"/>
          <a:srcRect/>
          <a:stretch>
            <a:fillRect/>
          </a:stretch>
        </p:blipFill>
        <p:spPr bwMode="auto">
          <a:xfrm>
            <a:off x="4744005" y="5351001"/>
            <a:ext cx="2581180" cy="543020"/>
          </a:xfrm>
          <a:prstGeom prst="rect">
            <a:avLst/>
          </a:prstGeom>
          <a:noFill/>
        </p:spPr>
      </p:pic>
      <p:sp>
        <p:nvSpPr>
          <p:cNvPr id="8" name="Title 1"/>
          <p:cNvSpPr txBox="1">
            <a:spLocks/>
          </p:cNvSpPr>
          <p:nvPr/>
        </p:nvSpPr>
        <p:spPr>
          <a:xfrm>
            <a:off x="551384" y="278179"/>
            <a:ext cx="8763000" cy="1371600"/>
          </a:xfrm>
          <a:prstGeom prst="rect">
            <a:avLst/>
          </a:prstGeom>
        </p:spPr>
        <p:txBody>
          <a:bodyPr anchor="t">
            <a:noAutofit/>
          </a:bodyPr>
          <a:lstStyle/>
          <a:p>
            <a:pPr fontAlgn="base">
              <a:spcBef>
                <a:spcPct val="0"/>
              </a:spcBef>
              <a:spcAft>
                <a:spcPct val="0"/>
              </a:spcAft>
              <a:defRPr/>
            </a:pPr>
            <a:r>
              <a:rPr lang="en-US" sz="3400" b="1" dirty="0">
                <a:solidFill>
                  <a:srgbClr val="9D2535"/>
                </a:solidFill>
                <a:latin typeface="Calibri (heading)"/>
                <a:ea typeface="+mj-ea"/>
                <a:cs typeface="+mj-cs"/>
              </a:rPr>
              <a:t>Professional Research Tools Used by </a:t>
            </a:r>
          </a:p>
          <a:p>
            <a:pPr fontAlgn="base">
              <a:spcBef>
                <a:spcPct val="0"/>
              </a:spcBef>
              <a:spcAft>
                <a:spcPct val="0"/>
              </a:spcAft>
              <a:defRPr/>
            </a:pPr>
            <a:r>
              <a:rPr lang="en-US" sz="3400" b="1" dirty="0">
                <a:solidFill>
                  <a:srgbClr val="9D2535"/>
                </a:solidFill>
                <a:latin typeface="Calibri (heading)"/>
                <a:ea typeface="+mj-ea"/>
                <a:cs typeface="+mj-cs"/>
              </a:rPr>
              <a:t>Business Practitioners at Your Library</a:t>
            </a:r>
          </a:p>
        </p:txBody>
      </p:sp>
      <p:pic>
        <p:nvPicPr>
          <p:cNvPr id="101380" name="Picture 4" descr="http://library.wustl.edu/units/business/images/databases/logo-passport.png"/>
          <p:cNvPicPr>
            <a:picLocks noChangeAspect="1" noChangeArrowheads="1"/>
          </p:cNvPicPr>
          <p:nvPr/>
        </p:nvPicPr>
        <p:blipFill>
          <a:blip r:embed="rId5" cstate="print"/>
          <a:srcRect/>
          <a:stretch>
            <a:fillRect/>
          </a:stretch>
        </p:blipFill>
        <p:spPr bwMode="auto">
          <a:xfrm>
            <a:off x="1305880" y="4626978"/>
            <a:ext cx="3061928" cy="643006"/>
          </a:xfrm>
          <a:prstGeom prst="rect">
            <a:avLst/>
          </a:prstGeom>
          <a:noFill/>
        </p:spPr>
      </p:pic>
      <p:sp>
        <p:nvSpPr>
          <p:cNvPr id="13" name="TextBox 12"/>
          <p:cNvSpPr txBox="1"/>
          <p:nvPr/>
        </p:nvSpPr>
        <p:spPr>
          <a:xfrm>
            <a:off x="8256240" y="5891148"/>
            <a:ext cx="3350597" cy="769441"/>
          </a:xfrm>
          <a:prstGeom prst="rect">
            <a:avLst/>
          </a:prstGeom>
          <a:noFill/>
        </p:spPr>
        <p:txBody>
          <a:bodyPr wrap="none" rtlCol="0">
            <a:spAutoFit/>
          </a:bodyPr>
          <a:lstStyle/>
          <a:p>
            <a:r>
              <a:rPr lang="en-US" sz="4400" b="1" dirty="0">
                <a:solidFill>
                  <a:srgbClr val="00B050"/>
                </a:solidFill>
              </a:rPr>
              <a:t>And More…</a:t>
            </a:r>
          </a:p>
        </p:txBody>
      </p:sp>
      <p:pic>
        <p:nvPicPr>
          <p:cNvPr id="2050" name="Picture 2">
            <a:extLst>
              <a:ext uri="{FF2B5EF4-FFF2-40B4-BE49-F238E27FC236}">
                <a16:creationId xmlns:a16="http://schemas.microsoft.com/office/drawing/2014/main" id="{ED2DDDF5-78E7-44DA-8A53-D21906BD0F6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48191" y="5884123"/>
            <a:ext cx="2415561" cy="4953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activa">
            <a:extLst>
              <a:ext uri="{FF2B5EF4-FFF2-40B4-BE49-F238E27FC236}">
                <a16:creationId xmlns:a16="http://schemas.microsoft.com/office/drawing/2014/main" id="{DF53DBE4-546F-44A2-A081-5561082A7C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24" t="20604" b="22967"/>
          <a:stretch/>
        </p:blipFill>
        <p:spPr bwMode="auto">
          <a:xfrm>
            <a:off x="7680176" y="4688610"/>
            <a:ext cx="2736304" cy="871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208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651F8-93A2-C142-D7B4-5FA196E43AC5}"/>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5F411CD1-0CB8-3EE8-DA78-3B48A79D0457}"/>
              </a:ext>
            </a:extLst>
          </p:cNvPr>
          <p:cNvSpPr txBox="1">
            <a:spLocks/>
          </p:cNvSpPr>
          <p:nvPr/>
        </p:nvSpPr>
        <p:spPr>
          <a:xfrm>
            <a:off x="479376" y="230474"/>
            <a:ext cx="10657184" cy="1371600"/>
          </a:xfrm>
          <a:prstGeom prst="rect">
            <a:avLst/>
          </a:prstGeom>
        </p:spPr>
        <p:txBody>
          <a:bodyPr anchor="t">
            <a:noAutofit/>
          </a:bodyPr>
          <a:lstStyle/>
          <a:p>
            <a:pPr lvl="0" fontAlgn="base">
              <a:spcBef>
                <a:spcPct val="0"/>
              </a:spcBef>
              <a:spcAft>
                <a:spcPct val="0"/>
              </a:spcAft>
              <a:defRPr/>
            </a:pPr>
            <a:r>
              <a:rPr kumimoji="0" lang="en-US" sz="3400" b="1" i="0" u="none" strike="noStrike" kern="1200" cap="none" spc="0" normalizeH="0" baseline="0" noProof="0" dirty="0">
                <a:ln>
                  <a:noFill/>
                </a:ln>
                <a:solidFill>
                  <a:srgbClr val="9D2535"/>
                </a:solidFill>
                <a:effectLst/>
                <a:uLnTx/>
                <a:uFillTx/>
                <a:latin typeface="Calibri"/>
                <a:ea typeface="+mn-ea"/>
                <a:cs typeface="+mn-cs"/>
              </a:rPr>
              <a:t>EIU Viewpoint</a:t>
            </a:r>
            <a:br>
              <a:rPr kumimoji="0" lang="en-US" sz="3400" b="1" i="0" u="none" strike="noStrike" kern="1200" cap="none" spc="0" normalizeH="0" baseline="0" noProof="0" dirty="0">
                <a:ln>
                  <a:noFill/>
                </a:ln>
                <a:solidFill>
                  <a:srgbClr val="9D2535"/>
                </a:solidFill>
                <a:effectLst/>
                <a:uLnTx/>
                <a:uFillTx/>
                <a:latin typeface="Calibri"/>
                <a:ea typeface="+mn-ea"/>
                <a:cs typeface="+mn-cs"/>
              </a:rPr>
            </a:br>
            <a:r>
              <a:rPr kumimoji="0" lang="en-US" sz="2400" i="0" u="none" strike="noStrike" kern="1200" cap="none" spc="0" normalizeH="0" baseline="0" noProof="0" dirty="0">
                <a:ln>
                  <a:noFill/>
                </a:ln>
                <a:solidFill>
                  <a:prstClr val="black">
                    <a:lumMod val="75000"/>
                    <a:lumOff val="25000"/>
                  </a:prstClr>
                </a:solidFill>
                <a:effectLst/>
                <a:uLnTx/>
                <a:uFillTx/>
                <a:latin typeface="Calibri"/>
                <a:ea typeface="+mn-ea"/>
                <a:cs typeface="+mn-cs"/>
              </a:rPr>
              <a:t>G</a:t>
            </a:r>
            <a:r>
              <a:rPr lang="en-US" sz="2400" dirty="0">
                <a:solidFill>
                  <a:prstClr val="black">
                    <a:lumMod val="75000"/>
                    <a:lumOff val="25000"/>
                  </a:prstClr>
                </a:solidFill>
              </a:rPr>
              <a:t>lobal economic forecasts and country analyses</a:t>
            </a:r>
            <a:endParaRPr kumimoji="0" lang="en-US" sz="24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E7DF9FB3-0A9D-69E7-52B1-6B7712C00162}"/>
              </a:ext>
            </a:extLst>
          </p:cNvPr>
          <p:cNvPicPr>
            <a:picLocks noChangeAspect="1"/>
          </p:cNvPicPr>
          <p:nvPr/>
        </p:nvPicPr>
        <p:blipFill>
          <a:blip r:embed="rId2"/>
          <a:stretch>
            <a:fillRect/>
          </a:stretch>
        </p:blipFill>
        <p:spPr>
          <a:xfrm>
            <a:off x="0" y="1268760"/>
            <a:ext cx="12192000" cy="5663148"/>
          </a:xfrm>
          <a:prstGeom prst="rect">
            <a:avLst/>
          </a:prstGeom>
        </p:spPr>
      </p:pic>
    </p:spTree>
    <p:extLst>
      <p:ext uri="{BB962C8B-B14F-4D97-AF65-F5344CB8AC3E}">
        <p14:creationId xmlns:p14="http://schemas.microsoft.com/office/powerpoint/2010/main" val="3223649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3595E1-5B98-4299-A1FE-89584754838E}"/>
              </a:ext>
            </a:extLst>
          </p:cNvPr>
          <p:cNvPicPr>
            <a:picLocks noChangeAspect="1"/>
          </p:cNvPicPr>
          <p:nvPr/>
        </p:nvPicPr>
        <p:blipFill>
          <a:blip r:embed="rId3"/>
          <a:stretch>
            <a:fillRect/>
          </a:stretch>
        </p:blipFill>
        <p:spPr>
          <a:xfrm>
            <a:off x="-1104800" y="17240"/>
            <a:ext cx="14030685" cy="6840760"/>
          </a:xfrm>
          <a:prstGeom prst="rect">
            <a:avLst/>
          </a:prstGeom>
        </p:spPr>
      </p:pic>
      <p:sp>
        <p:nvSpPr>
          <p:cNvPr id="10" name="Rectangle 9"/>
          <p:cNvSpPr/>
          <p:nvPr/>
        </p:nvSpPr>
        <p:spPr>
          <a:xfrm>
            <a:off x="1919536" y="5229200"/>
            <a:ext cx="3816424" cy="51511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0000"/>
              </a:solidFill>
            </a:endParaRPr>
          </a:p>
        </p:txBody>
      </p:sp>
    </p:spTree>
    <p:extLst>
      <p:ext uri="{BB962C8B-B14F-4D97-AF65-F5344CB8AC3E}">
        <p14:creationId xmlns:p14="http://schemas.microsoft.com/office/powerpoint/2010/main" val="145265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04E1D-35AD-AD04-6D79-8AD981BA283B}"/>
              </a:ext>
            </a:extLst>
          </p:cNvPr>
          <p:cNvPicPr>
            <a:picLocks noChangeAspect="1"/>
          </p:cNvPicPr>
          <p:nvPr/>
        </p:nvPicPr>
        <p:blipFill>
          <a:blip r:embed="rId2"/>
          <a:stretch>
            <a:fillRect/>
          </a:stretch>
        </p:blipFill>
        <p:spPr>
          <a:xfrm>
            <a:off x="20255" y="1340768"/>
            <a:ext cx="12192000" cy="5651280"/>
          </a:xfrm>
          <a:prstGeom prst="rect">
            <a:avLst/>
          </a:prstGeom>
        </p:spPr>
      </p:pic>
      <p:sp>
        <p:nvSpPr>
          <p:cNvPr id="6" name="Title 1">
            <a:extLst>
              <a:ext uri="{FF2B5EF4-FFF2-40B4-BE49-F238E27FC236}">
                <a16:creationId xmlns:a16="http://schemas.microsoft.com/office/drawing/2014/main" id="{58225194-3899-AF84-ADC1-7797BA097F61}"/>
              </a:ext>
            </a:extLst>
          </p:cNvPr>
          <p:cNvSpPr txBox="1">
            <a:spLocks/>
          </p:cNvSpPr>
          <p:nvPr/>
        </p:nvSpPr>
        <p:spPr>
          <a:xfrm>
            <a:off x="479376" y="230474"/>
            <a:ext cx="10657184" cy="1371600"/>
          </a:xfrm>
          <a:prstGeom prst="rect">
            <a:avLst/>
          </a:prstGeom>
        </p:spPr>
        <p:txBody>
          <a:bodyPr anchor="t">
            <a:noAutofit/>
          </a:bodyPr>
          <a:lstStyle/>
          <a:p>
            <a:pPr fontAlgn="base">
              <a:spcBef>
                <a:spcPct val="0"/>
              </a:spcBef>
              <a:spcAft>
                <a:spcPct val="0"/>
              </a:spcAft>
              <a:defRPr/>
            </a:pPr>
            <a:r>
              <a:rPr lang="en-US" sz="3400" b="1" dirty="0">
                <a:solidFill>
                  <a:srgbClr val="9D2535"/>
                </a:solidFill>
                <a:latin typeface="+mj-lt"/>
                <a:ea typeface="+mj-ea"/>
                <a:cs typeface="+mj-cs"/>
              </a:rPr>
              <a:t>Passport</a:t>
            </a:r>
            <a:br>
              <a:rPr lang="en-US" sz="3400" b="1" dirty="0">
                <a:solidFill>
                  <a:srgbClr val="9D2535"/>
                </a:solidFill>
                <a:latin typeface="+mj-lt"/>
                <a:ea typeface="+mj-ea"/>
                <a:cs typeface="+mj-cs"/>
              </a:rPr>
            </a:br>
            <a:r>
              <a:rPr lang="en-US" sz="1600" b="1" dirty="0">
                <a:solidFill>
                  <a:srgbClr val="9D2535"/>
                </a:solidFill>
                <a:latin typeface="+mj-lt"/>
                <a:ea typeface="+mj-ea"/>
                <a:cs typeface="+mj-cs"/>
              </a:rPr>
              <a:t> </a:t>
            </a:r>
            <a:r>
              <a:rPr lang="en-US" sz="2400" dirty="0">
                <a:solidFill>
                  <a:schemeClr val="tx1">
                    <a:lumMod val="75000"/>
                    <a:lumOff val="25000"/>
                  </a:schemeClr>
                </a:solidFill>
                <a:latin typeface="+mj-lt"/>
                <a:ea typeface="+mj-ea"/>
                <a:cs typeface="+mj-cs"/>
              </a:rPr>
              <a:t>Detailed market and consumer trend analysis across industries and regions</a:t>
            </a:r>
          </a:p>
        </p:txBody>
      </p:sp>
    </p:spTree>
    <p:extLst>
      <p:ext uri="{BB962C8B-B14F-4D97-AF65-F5344CB8AC3E}">
        <p14:creationId xmlns:p14="http://schemas.microsoft.com/office/powerpoint/2010/main" val="1742481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4294967295"/>
          </p:nvPr>
        </p:nvPicPr>
        <p:blipFill>
          <a:blip r:embed="rId3"/>
          <a:stretch>
            <a:fillRect/>
          </a:stretch>
        </p:blipFill>
        <p:spPr>
          <a:xfrm>
            <a:off x="0" y="1412776"/>
            <a:ext cx="12192000" cy="6858000"/>
          </a:xfrm>
          <a:prstGeom prst="rect">
            <a:avLst/>
          </a:prstGeom>
        </p:spPr>
      </p:pic>
      <p:sp>
        <p:nvSpPr>
          <p:cNvPr id="4" name="Title 1">
            <a:extLst>
              <a:ext uri="{FF2B5EF4-FFF2-40B4-BE49-F238E27FC236}">
                <a16:creationId xmlns:a16="http://schemas.microsoft.com/office/drawing/2014/main" id="{9C315C5D-636B-5296-D229-72E06ED3108A}"/>
              </a:ext>
            </a:extLst>
          </p:cNvPr>
          <p:cNvSpPr txBox="1">
            <a:spLocks/>
          </p:cNvSpPr>
          <p:nvPr/>
        </p:nvSpPr>
        <p:spPr>
          <a:xfrm>
            <a:off x="479376" y="230474"/>
            <a:ext cx="10657184" cy="1371600"/>
          </a:xfrm>
          <a:prstGeom prst="rect">
            <a:avLst/>
          </a:prstGeom>
        </p:spPr>
        <p:txBody>
          <a:bodyPr anchor="t">
            <a:noAutofit/>
          </a:bodyPr>
          <a:lstStyle/>
          <a:p>
            <a:pPr fontAlgn="base">
              <a:spcBef>
                <a:spcPct val="0"/>
              </a:spcBef>
              <a:spcAft>
                <a:spcPct val="0"/>
              </a:spcAft>
              <a:defRPr/>
            </a:pPr>
            <a:r>
              <a:rPr lang="en-US" sz="3400" b="1" dirty="0">
                <a:solidFill>
                  <a:srgbClr val="9D2535"/>
                </a:solidFill>
                <a:latin typeface="+mj-lt"/>
                <a:ea typeface="+mj-ea"/>
                <a:cs typeface="+mj-cs"/>
              </a:rPr>
              <a:t>Bloomberg Professional Services</a:t>
            </a:r>
            <a:br>
              <a:rPr lang="en-US" sz="3400" b="1" dirty="0">
                <a:solidFill>
                  <a:srgbClr val="9D2535"/>
                </a:solidFill>
                <a:latin typeface="+mj-lt"/>
                <a:ea typeface="+mj-ea"/>
                <a:cs typeface="+mj-cs"/>
              </a:rPr>
            </a:br>
            <a:r>
              <a:rPr lang="en-US" sz="1600" b="1" dirty="0">
                <a:solidFill>
                  <a:srgbClr val="9D2535"/>
                </a:solidFill>
                <a:latin typeface="+mj-lt"/>
                <a:ea typeface="+mj-ea"/>
                <a:cs typeface="+mj-cs"/>
              </a:rPr>
              <a:t> </a:t>
            </a:r>
            <a:r>
              <a:rPr lang="en-US" sz="2400" dirty="0">
                <a:solidFill>
                  <a:schemeClr val="tx1">
                    <a:lumMod val="75000"/>
                    <a:lumOff val="25000"/>
                  </a:schemeClr>
                </a:solidFill>
                <a:latin typeface="+mj-lt"/>
                <a:ea typeface="+mj-ea"/>
                <a:cs typeface="+mj-cs"/>
              </a:rPr>
              <a:t>Real-time financial data and analytical tools used by industry professionals</a:t>
            </a:r>
          </a:p>
        </p:txBody>
      </p:sp>
    </p:spTree>
    <p:extLst>
      <p:ext uri="{BB962C8B-B14F-4D97-AF65-F5344CB8AC3E}">
        <p14:creationId xmlns:p14="http://schemas.microsoft.com/office/powerpoint/2010/main" val="307276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5546</TotalTime>
  <Words>467</Words>
  <Application>Microsoft Office PowerPoint</Application>
  <PresentationFormat>Widescreen</PresentationFormat>
  <Paragraphs>66</Paragraphs>
  <Slides>15</Slides>
  <Notes>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15</vt:i4>
      </vt:variant>
    </vt:vector>
  </HeadingPairs>
  <TitlesOfParts>
    <vt:vector size="25" baseType="lpstr">
      <vt:lpstr>Arial Unicode MS</vt:lpstr>
      <vt:lpstr>Calibri (heading)</vt:lpstr>
      <vt:lpstr>ＭＳ Ｐゴシック</vt:lpstr>
      <vt:lpstr>Arial</vt:lpstr>
      <vt:lpstr>Calibri</vt:lpstr>
      <vt:lpstr>Calibri Light</vt:lpstr>
      <vt:lpstr>Verdana</vt:lpstr>
      <vt:lpstr>Wingdings</vt:lpstr>
      <vt:lpstr>Office Theme</vt:lpstr>
      <vt:lpstr>1_Office Theme</vt:lpstr>
      <vt:lpstr>Library Briefing Session for FB Capstone Project</vt:lpstr>
      <vt:lpstr>Quote of Today</vt:lpstr>
      <vt:lpstr>Advanced Library Workshop for FB Capstone Project</vt:lpstr>
      <vt:lpstr>Challenges of GenAI-Driven Tools in 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This Workshop Matters</vt:lpstr>
      <vt:lpstr>Advanced Library Workshop for FB Capstone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Library</dc:creator>
  <cp:lastModifiedBy>Wing Kee</cp:lastModifiedBy>
  <cp:revision>117</cp:revision>
  <dcterms:created xsi:type="dcterms:W3CDTF">2015-01-30T03:06:01Z</dcterms:created>
  <dcterms:modified xsi:type="dcterms:W3CDTF">2025-08-30T09:56:28Z</dcterms:modified>
</cp:coreProperties>
</file>